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60" r:id="rId4"/>
    <p:sldId id="259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46"/>
  </p:normalViewPr>
  <p:slideViewPr>
    <p:cSldViewPr snapToGrid="0">
      <p:cViewPr varScale="1">
        <p:scale>
          <a:sx n="108" d="100"/>
          <a:sy n="108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ina Klinger" userId="f9f9235a56567eb3" providerId="LiveId" clId="{E0ADD878-C065-4B78-9E68-180E56D5930F}"/>
    <pc:docChg chg="undo custSel addSld delSld modSld sldOrd">
      <pc:chgData name="Tamina Klinger" userId="f9f9235a56567eb3" providerId="LiveId" clId="{E0ADD878-C065-4B78-9E68-180E56D5930F}" dt="2020-01-04T14:56:40.179" v="3682" actId="20577"/>
      <pc:docMkLst>
        <pc:docMk/>
      </pc:docMkLst>
      <pc:sldChg chg="modSp">
        <pc:chgData name="Tamina Klinger" userId="f9f9235a56567eb3" providerId="LiveId" clId="{E0ADD878-C065-4B78-9E68-180E56D5930F}" dt="2020-01-04T14:18:34.465" v="183" actId="20577"/>
        <pc:sldMkLst>
          <pc:docMk/>
          <pc:sldMk cId="669691562" sldId="256"/>
        </pc:sldMkLst>
        <pc:spChg chg="mod">
          <ac:chgData name="Tamina Klinger" userId="f9f9235a56567eb3" providerId="LiveId" clId="{E0ADD878-C065-4B78-9E68-180E56D5930F}" dt="2020-01-04T14:17:59.962" v="72" actId="6549"/>
          <ac:spMkLst>
            <pc:docMk/>
            <pc:sldMk cId="669691562" sldId="256"/>
            <ac:spMk id="2" creationId="{F9E27B03-28A6-428A-91CF-3F6EB4E1031C}"/>
          </ac:spMkLst>
        </pc:spChg>
        <pc:spChg chg="mod">
          <ac:chgData name="Tamina Klinger" userId="f9f9235a56567eb3" providerId="LiveId" clId="{E0ADD878-C065-4B78-9E68-180E56D5930F}" dt="2020-01-04T14:18:34.465" v="183" actId="20577"/>
          <ac:spMkLst>
            <pc:docMk/>
            <pc:sldMk cId="669691562" sldId="256"/>
            <ac:spMk id="3" creationId="{C64D4EA5-9513-4F0D-891F-F87EA5DB4B4A}"/>
          </ac:spMkLst>
        </pc:spChg>
      </pc:sldChg>
      <pc:sldChg chg="modSp">
        <pc:chgData name="Tamina Klinger" userId="f9f9235a56567eb3" providerId="LiveId" clId="{E0ADD878-C065-4B78-9E68-180E56D5930F}" dt="2020-01-04T14:16:53.718" v="57" actId="20577"/>
        <pc:sldMkLst>
          <pc:docMk/>
          <pc:sldMk cId="936867573" sldId="257"/>
        </pc:sldMkLst>
        <pc:spChg chg="mod">
          <ac:chgData name="Tamina Klinger" userId="f9f9235a56567eb3" providerId="LiveId" clId="{E0ADD878-C065-4B78-9E68-180E56D5930F}" dt="2020-01-04T14:16:53.718" v="57" actId="20577"/>
          <ac:spMkLst>
            <pc:docMk/>
            <pc:sldMk cId="936867573" sldId="257"/>
            <ac:spMk id="3" creationId="{673C282D-8587-41DE-8C6A-2BD88D3FF6B6}"/>
          </ac:spMkLst>
        </pc:spChg>
      </pc:sldChg>
      <pc:sldChg chg="addSp modSp ord">
        <pc:chgData name="Tamina Klinger" userId="f9f9235a56567eb3" providerId="LiveId" clId="{E0ADD878-C065-4B78-9E68-180E56D5930F}" dt="2020-01-04T14:53:49.816" v="3641" actId="20577"/>
        <pc:sldMkLst>
          <pc:docMk/>
          <pc:sldMk cId="3405428562" sldId="259"/>
        </pc:sldMkLst>
        <pc:spChg chg="mod">
          <ac:chgData name="Tamina Klinger" userId="f9f9235a56567eb3" providerId="LiveId" clId="{E0ADD878-C065-4B78-9E68-180E56D5930F}" dt="2020-01-04T14:53:49.816" v="3641" actId="20577"/>
          <ac:spMkLst>
            <pc:docMk/>
            <pc:sldMk cId="3405428562" sldId="259"/>
            <ac:spMk id="7" creationId="{E0612733-D396-43AA-AD98-382FD902B538}"/>
          </ac:spMkLst>
        </pc:spChg>
        <pc:spChg chg="add mod">
          <ac:chgData name="Tamina Klinger" userId="f9f9235a56567eb3" providerId="LiveId" clId="{E0ADD878-C065-4B78-9E68-180E56D5930F}" dt="2020-01-04T14:34:46.885" v="2085" actId="1076"/>
          <ac:spMkLst>
            <pc:docMk/>
            <pc:sldMk cId="3405428562" sldId="259"/>
            <ac:spMk id="9" creationId="{E47CBDE9-2A72-4AB4-9750-DEE2301E3592}"/>
          </ac:spMkLst>
        </pc:spChg>
        <pc:graphicFrameChg chg="mod">
          <ac:chgData name="Tamina Klinger" userId="f9f9235a56567eb3" providerId="LiveId" clId="{E0ADD878-C065-4B78-9E68-180E56D5930F}" dt="2020-01-04T14:32:32.635" v="2020" actId="14100"/>
          <ac:graphicFrameMkLst>
            <pc:docMk/>
            <pc:sldMk cId="3405428562" sldId="259"/>
            <ac:graphicFrameMk id="4" creationId="{B242000A-F00F-43DD-AD88-F4944021D2F1}"/>
          </ac:graphicFrameMkLst>
        </pc:graphicFrameChg>
        <pc:cxnChg chg="add mod">
          <ac:chgData name="Tamina Klinger" userId="f9f9235a56567eb3" providerId="LiveId" clId="{E0ADD878-C065-4B78-9E68-180E56D5930F}" dt="2020-01-04T14:34:20.512" v="2063" actId="1076"/>
          <ac:cxnSpMkLst>
            <pc:docMk/>
            <pc:sldMk cId="3405428562" sldId="259"/>
            <ac:cxnSpMk id="5" creationId="{DC0A28EB-2B9B-47F9-96B0-B12D01895C88}"/>
          </ac:cxnSpMkLst>
        </pc:cxnChg>
      </pc:sldChg>
      <pc:sldChg chg="del">
        <pc:chgData name="Tamina Klinger" userId="f9f9235a56567eb3" providerId="LiveId" clId="{E0ADD878-C065-4B78-9E68-180E56D5930F}" dt="2020-01-04T14:17:11.376" v="60" actId="47"/>
        <pc:sldMkLst>
          <pc:docMk/>
          <pc:sldMk cId="979458300" sldId="260"/>
        </pc:sldMkLst>
      </pc:sldChg>
      <pc:sldChg chg="addSp modSp add">
        <pc:chgData name="Tamina Klinger" userId="f9f9235a56567eb3" providerId="LiveId" clId="{E0ADD878-C065-4B78-9E68-180E56D5930F}" dt="2020-01-04T14:51:56.800" v="3550" actId="2711"/>
        <pc:sldMkLst>
          <pc:docMk/>
          <pc:sldMk cId="3222642569" sldId="260"/>
        </pc:sldMkLst>
        <pc:spChg chg="mod">
          <ac:chgData name="Tamina Klinger" userId="f9f9235a56567eb3" providerId="LiveId" clId="{E0ADD878-C065-4B78-9E68-180E56D5930F}" dt="2020-01-04T14:18:46.074" v="185" actId="20577"/>
          <ac:spMkLst>
            <pc:docMk/>
            <pc:sldMk cId="3222642569" sldId="260"/>
            <ac:spMk id="2" creationId="{67F07CDD-31C0-4905-B672-1B3EBC5708F7}"/>
          </ac:spMkLst>
        </pc:spChg>
        <pc:spChg chg="mod">
          <ac:chgData name="Tamina Klinger" userId="f9f9235a56567eb3" providerId="LiveId" clId="{E0ADD878-C065-4B78-9E68-180E56D5930F}" dt="2020-01-04T14:28:37.702" v="1604" actId="20577"/>
          <ac:spMkLst>
            <pc:docMk/>
            <pc:sldMk cId="3222642569" sldId="260"/>
            <ac:spMk id="3" creationId="{261B181A-9908-4E01-96FE-FCB18267BB15}"/>
          </ac:spMkLst>
        </pc:spChg>
        <pc:spChg chg="add mod">
          <ac:chgData name="Tamina Klinger" userId="f9f9235a56567eb3" providerId="LiveId" clId="{E0ADD878-C065-4B78-9E68-180E56D5930F}" dt="2020-01-04T14:51:56.800" v="3550" actId="2711"/>
          <ac:spMkLst>
            <pc:docMk/>
            <pc:sldMk cId="3222642569" sldId="260"/>
            <ac:spMk id="4" creationId="{AC486155-FF5D-4E3B-88FA-019A2807D6B6}"/>
          </ac:spMkLst>
        </pc:spChg>
      </pc:sldChg>
      <pc:sldChg chg="modSp add">
        <pc:chgData name="Tamina Klinger" userId="f9f9235a56567eb3" providerId="LiveId" clId="{E0ADD878-C065-4B78-9E68-180E56D5930F}" dt="2020-01-04T14:54:21.724" v="3679" actId="20577"/>
        <pc:sldMkLst>
          <pc:docMk/>
          <pc:sldMk cId="1145555057" sldId="261"/>
        </pc:sldMkLst>
        <pc:spChg chg="mod">
          <ac:chgData name="Tamina Klinger" userId="f9f9235a56567eb3" providerId="LiveId" clId="{E0ADD878-C065-4B78-9E68-180E56D5930F}" dt="2020-01-04T14:54:21.724" v="3679" actId="20577"/>
          <ac:spMkLst>
            <pc:docMk/>
            <pc:sldMk cId="1145555057" sldId="261"/>
            <ac:spMk id="7" creationId="{E0612733-D396-43AA-AD98-382FD902B538}"/>
          </ac:spMkLst>
        </pc:spChg>
        <pc:graphicFrameChg chg="mod">
          <ac:chgData name="Tamina Klinger" userId="f9f9235a56567eb3" providerId="LiveId" clId="{E0ADD878-C065-4B78-9E68-180E56D5930F}" dt="2020-01-04T14:45:11.697" v="3471"/>
          <ac:graphicFrameMkLst>
            <pc:docMk/>
            <pc:sldMk cId="1145555057" sldId="261"/>
            <ac:graphicFrameMk id="4" creationId="{B242000A-F00F-43DD-AD88-F4944021D2F1}"/>
          </ac:graphicFrameMkLst>
        </pc:graphicFrameChg>
      </pc:sldChg>
      <pc:sldChg chg="del">
        <pc:chgData name="Tamina Klinger" userId="f9f9235a56567eb3" providerId="LiveId" clId="{E0ADD878-C065-4B78-9E68-180E56D5930F}" dt="2020-01-04T14:17:15.498" v="61" actId="47"/>
        <pc:sldMkLst>
          <pc:docMk/>
          <pc:sldMk cId="4283664467" sldId="261"/>
        </pc:sldMkLst>
      </pc:sldChg>
      <pc:sldChg chg="del">
        <pc:chgData name="Tamina Klinger" userId="f9f9235a56567eb3" providerId="LiveId" clId="{E0ADD878-C065-4B78-9E68-180E56D5930F}" dt="2020-01-04T14:17:18.886" v="62" actId="47"/>
        <pc:sldMkLst>
          <pc:docMk/>
          <pc:sldMk cId="2324228852" sldId="262"/>
        </pc:sldMkLst>
      </pc:sldChg>
      <pc:sldChg chg="modSp add">
        <pc:chgData name="Tamina Klinger" userId="f9f9235a56567eb3" providerId="LiveId" clId="{E0ADD878-C065-4B78-9E68-180E56D5930F}" dt="2020-01-04T14:39:48.466" v="2883" actId="20577"/>
        <pc:sldMkLst>
          <pc:docMk/>
          <pc:sldMk cId="4067059975" sldId="262"/>
        </pc:sldMkLst>
        <pc:spChg chg="mod">
          <ac:chgData name="Tamina Klinger" userId="f9f9235a56567eb3" providerId="LiveId" clId="{E0ADD878-C065-4B78-9E68-180E56D5930F}" dt="2020-01-04T14:33:51.164" v="2057" actId="20577"/>
          <ac:spMkLst>
            <pc:docMk/>
            <pc:sldMk cId="4067059975" sldId="262"/>
            <ac:spMk id="2" creationId="{77E82692-6D24-4DB5-8441-BD6442CC4F6B}"/>
          </ac:spMkLst>
        </pc:spChg>
        <pc:spChg chg="mod">
          <ac:chgData name="Tamina Klinger" userId="f9f9235a56567eb3" providerId="LiveId" clId="{E0ADD878-C065-4B78-9E68-180E56D5930F}" dt="2020-01-04T14:39:48.466" v="2883" actId="20577"/>
          <ac:spMkLst>
            <pc:docMk/>
            <pc:sldMk cId="4067059975" sldId="262"/>
            <ac:spMk id="3" creationId="{D64D28D2-17B4-46D6-8A59-4B33112C489A}"/>
          </ac:spMkLst>
        </pc:spChg>
      </pc:sldChg>
      <pc:sldChg chg="del">
        <pc:chgData name="Tamina Klinger" userId="f9f9235a56567eb3" providerId="LiveId" clId="{E0ADD878-C065-4B78-9E68-180E56D5930F}" dt="2020-01-04T14:17:20.131" v="63" actId="47"/>
        <pc:sldMkLst>
          <pc:docMk/>
          <pc:sldMk cId="1267057660" sldId="263"/>
        </pc:sldMkLst>
      </pc:sldChg>
      <pc:sldChg chg="modSp add">
        <pc:chgData name="Tamina Klinger" userId="f9f9235a56567eb3" providerId="LiveId" clId="{E0ADD878-C065-4B78-9E68-180E56D5930F}" dt="2020-01-04T14:56:40.179" v="3682" actId="20577"/>
        <pc:sldMkLst>
          <pc:docMk/>
          <pc:sldMk cId="3966764223" sldId="263"/>
        </pc:sldMkLst>
        <pc:spChg chg="mod">
          <ac:chgData name="Tamina Klinger" userId="f9f9235a56567eb3" providerId="LiveId" clId="{E0ADD878-C065-4B78-9E68-180E56D5930F}" dt="2020-01-04T14:45:52.993" v="3504" actId="2711"/>
          <ac:spMkLst>
            <pc:docMk/>
            <pc:sldMk cId="3966764223" sldId="263"/>
            <ac:spMk id="2" creationId="{472E3D82-9153-4F7A-8B77-E74953C6404D}"/>
          </ac:spMkLst>
        </pc:spChg>
        <pc:spChg chg="mod">
          <ac:chgData name="Tamina Klinger" userId="f9f9235a56567eb3" providerId="LiveId" clId="{E0ADD878-C065-4B78-9E68-180E56D5930F}" dt="2020-01-04T14:56:40.179" v="3682" actId="20577"/>
          <ac:spMkLst>
            <pc:docMk/>
            <pc:sldMk cId="3966764223" sldId="263"/>
            <ac:spMk id="3" creationId="{8DDF82D6-B82E-43BC-9626-19B10436070A}"/>
          </ac:spMkLst>
        </pc:spChg>
      </pc:sldChg>
      <pc:sldChg chg="del">
        <pc:chgData name="Tamina Klinger" userId="f9f9235a56567eb3" providerId="LiveId" clId="{E0ADD878-C065-4B78-9E68-180E56D5930F}" dt="2020-01-04T14:17:23.372" v="65" actId="47"/>
        <pc:sldMkLst>
          <pc:docMk/>
          <pc:sldMk cId="281498041" sldId="264"/>
        </pc:sldMkLst>
      </pc:sldChg>
      <pc:sldChg chg="modSp add">
        <pc:chgData name="Tamina Klinger" userId="f9f9235a56567eb3" providerId="LiveId" clId="{E0ADD878-C065-4B78-9E68-180E56D5930F}" dt="2020-01-04T14:42:03.186" v="3462" actId="20577"/>
        <pc:sldMkLst>
          <pc:docMk/>
          <pc:sldMk cId="2830439629" sldId="264"/>
        </pc:sldMkLst>
        <pc:spChg chg="mod">
          <ac:chgData name="Tamina Klinger" userId="f9f9235a56567eb3" providerId="LiveId" clId="{E0ADD878-C065-4B78-9E68-180E56D5930F}" dt="2020-01-04T14:42:03.186" v="3462" actId="20577"/>
          <ac:spMkLst>
            <pc:docMk/>
            <pc:sldMk cId="2830439629" sldId="264"/>
            <ac:spMk id="3" creationId="{D64D28D2-17B4-46D6-8A59-4B33112C489A}"/>
          </ac:spMkLst>
        </pc:spChg>
      </pc:sldChg>
      <pc:sldChg chg="del">
        <pc:chgData name="Tamina Klinger" userId="f9f9235a56567eb3" providerId="LiveId" clId="{E0ADD878-C065-4B78-9E68-180E56D5930F}" dt="2020-01-04T14:17:26.179" v="66" actId="47"/>
        <pc:sldMkLst>
          <pc:docMk/>
          <pc:sldMk cId="2479396560" sldId="265"/>
        </pc:sldMkLst>
      </pc:sldChg>
      <pc:sldChg chg="del">
        <pc:chgData name="Tamina Klinger" userId="f9f9235a56567eb3" providerId="LiveId" clId="{E0ADD878-C065-4B78-9E68-180E56D5930F}" dt="2020-01-04T14:17:27.214" v="67" actId="47"/>
        <pc:sldMkLst>
          <pc:docMk/>
          <pc:sldMk cId="1359052643" sldId="266"/>
        </pc:sldMkLst>
      </pc:sldChg>
      <pc:sldChg chg="del">
        <pc:chgData name="Tamina Klinger" userId="f9f9235a56567eb3" providerId="LiveId" clId="{E0ADD878-C065-4B78-9E68-180E56D5930F}" dt="2020-01-04T14:17:20.996" v="64" actId="47"/>
        <pc:sldMkLst>
          <pc:docMk/>
          <pc:sldMk cId="1921651936" sldId="267"/>
        </pc:sldMkLst>
      </pc:sldChg>
    </pc:docChg>
  </pc:docChgLst>
  <pc:docChgLst>
    <pc:chgData name="Tamina Klinger" userId="f9f9235a56567eb3" providerId="LiveId" clId="{13665E06-BC1B-4C4B-9976-81DACCC17526}"/>
    <pc:docChg chg="modSld">
      <pc:chgData name="Tamina Klinger" userId="f9f9235a56567eb3" providerId="LiveId" clId="{13665E06-BC1B-4C4B-9976-81DACCC17526}" dt="2020-01-05T10:35:13.141" v="203" actId="20577"/>
      <pc:docMkLst>
        <pc:docMk/>
      </pc:docMkLst>
      <pc:sldChg chg="modSp">
        <pc:chgData name="Tamina Klinger" userId="f9f9235a56567eb3" providerId="LiveId" clId="{13665E06-BC1B-4C4B-9976-81DACCC17526}" dt="2020-01-05T10:35:13.141" v="203" actId="20577"/>
        <pc:sldMkLst>
          <pc:docMk/>
          <pc:sldMk cId="3966764223" sldId="263"/>
        </pc:sldMkLst>
        <pc:spChg chg="mod">
          <ac:chgData name="Tamina Klinger" userId="f9f9235a56567eb3" providerId="LiveId" clId="{13665E06-BC1B-4C4B-9976-81DACCC17526}" dt="2020-01-05T10:35:13.141" v="203" actId="20577"/>
          <ac:spMkLst>
            <pc:docMk/>
            <pc:sldMk cId="3966764223" sldId="263"/>
            <ac:spMk id="2" creationId="{472E3D82-9153-4F7A-8B77-E74953C6404D}"/>
          </ac:spMkLst>
        </pc:spChg>
        <pc:spChg chg="mod">
          <ac:chgData name="Tamina Klinger" userId="f9f9235a56567eb3" providerId="LiveId" clId="{13665E06-BC1B-4C4B-9976-81DACCC17526}" dt="2020-01-05T10:35:10.007" v="192" actId="179"/>
          <ac:spMkLst>
            <pc:docMk/>
            <pc:sldMk cId="3966764223" sldId="263"/>
            <ac:spMk id="3" creationId="{8DDF82D6-B82E-43BC-9626-19B10436070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2C473-073A-46AA-B01F-E7333EF48257}" type="doc">
      <dgm:prSet loTypeId="urn:microsoft.com/office/officeart/2005/8/layout/venn1" loCatId="relationship" qsTypeId="urn:microsoft.com/office/officeart/2005/8/quickstyle/simple2" qsCatId="simple" csTypeId="urn:microsoft.com/office/officeart/2005/8/colors/colorful3" csCatId="colorful" phldr="1"/>
      <dgm:spPr/>
    </dgm:pt>
    <dgm:pt modelId="{93C233E2-8F35-46A3-AF42-1FA042996FFB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Kommerzialisierung</a:t>
          </a:r>
        </a:p>
      </dgm:t>
    </dgm:pt>
    <dgm:pt modelId="{038827DC-D6CB-49F4-802B-4C5B62E1C228}" type="parTrans" cxnId="{C9C1742F-5E66-4245-839B-AACD0B2F0598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0EE6F7-330B-45A5-86B2-1D9DFCFFA078}" type="sibTrans" cxnId="{C9C1742F-5E66-4245-839B-AACD0B2F0598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7F9F7-B735-4BBB-9A06-580E44B61397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Fan-Kultur und Vorbild-funktion</a:t>
          </a:r>
        </a:p>
      </dgm:t>
    </dgm:pt>
    <dgm:pt modelId="{1F07F8F0-E0DD-4AE1-82A1-D5C618BD2DC8}" type="parTrans" cxnId="{9C5F8382-52D3-4388-8BEE-19EF739D4C1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2D63E6-092A-4DBE-A25B-941F8C4A48AE}" type="sibTrans" cxnId="{9C5F8382-52D3-4388-8BEE-19EF739D4C1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557EB-8DD9-4A32-BBC5-6A6A2F0B1940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Soziale und politische Verantwortung</a:t>
          </a:r>
        </a:p>
      </dgm:t>
    </dgm:pt>
    <dgm:pt modelId="{3FD0EAC6-1EFF-4EBA-BF02-A03ACFDAAFB1}" type="parTrans" cxnId="{1FD1876A-D085-4DEB-9ADB-FACAA22C92E0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A7FC43-AF2E-48C8-985E-EFE3B94BC17E}" type="sibTrans" cxnId="{1FD1876A-D085-4DEB-9ADB-FACAA22C92E0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4AE109-DCBD-4DA2-9B6A-ED6332B727BA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Wirtschaft-</a:t>
          </a:r>
          <a:r>
            <a:rPr lang="de-DE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liche</a:t>
          </a:r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Interessen und Ziele</a:t>
          </a:r>
        </a:p>
      </dgm:t>
    </dgm:pt>
    <dgm:pt modelId="{B72AA869-0880-453C-AFC4-A3CE90A80E26}" type="parTrans" cxnId="{EF24D55F-3257-4976-9733-AEC0C36B218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8AEA0E-B8A7-4D37-ABB6-DBD9CD91C7A1}" type="sibTrans" cxnId="{EF24D55F-3257-4976-9733-AEC0C36B218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5C451-E03F-4895-9E19-41989C793EF1}" type="pres">
      <dgm:prSet presAssocID="{BA52C473-073A-46AA-B01F-E7333EF48257}" presName="compositeShape" presStyleCnt="0">
        <dgm:presLayoutVars>
          <dgm:chMax val="7"/>
          <dgm:dir/>
          <dgm:resizeHandles val="exact"/>
        </dgm:presLayoutVars>
      </dgm:prSet>
      <dgm:spPr/>
    </dgm:pt>
    <dgm:pt modelId="{6DAAA6DC-AAC1-4247-8BC6-5A400FE7FFDB}" type="pres">
      <dgm:prSet presAssocID="{93C233E2-8F35-46A3-AF42-1FA042996FFB}" presName="circ1" presStyleLbl="vennNode1" presStyleIdx="0" presStyleCnt="4"/>
      <dgm:spPr/>
    </dgm:pt>
    <dgm:pt modelId="{48E3B6C2-1AE2-4E16-B47C-0264C553C4F4}" type="pres">
      <dgm:prSet presAssocID="{93C233E2-8F35-46A3-AF42-1FA042996FF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CF162D6-D404-4E5B-B794-3CB9608396AF}" type="pres">
      <dgm:prSet presAssocID="{78F7F9F7-B735-4BBB-9A06-580E44B61397}" presName="circ2" presStyleLbl="vennNode1" presStyleIdx="1" presStyleCnt="4"/>
      <dgm:spPr/>
    </dgm:pt>
    <dgm:pt modelId="{AD6323B8-30CA-4FE1-B516-2E25F1F036BB}" type="pres">
      <dgm:prSet presAssocID="{78F7F9F7-B735-4BBB-9A06-580E44B6139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E59227-15C5-473C-BD91-F323EDF7D1D0}" type="pres">
      <dgm:prSet presAssocID="{78F557EB-8DD9-4A32-BBC5-6A6A2F0B1940}" presName="circ3" presStyleLbl="vennNode1" presStyleIdx="2" presStyleCnt="4"/>
      <dgm:spPr/>
    </dgm:pt>
    <dgm:pt modelId="{424C2270-CD16-4DBB-A8AE-FAC7AC305567}" type="pres">
      <dgm:prSet presAssocID="{78F557EB-8DD9-4A32-BBC5-6A6A2F0B194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B6C3C9D-DE3B-41AC-B375-6F237F78DB49}" type="pres">
      <dgm:prSet presAssocID="{1E4AE109-DCBD-4DA2-9B6A-ED6332B727BA}" presName="circ4" presStyleLbl="vennNode1" presStyleIdx="3" presStyleCnt="4"/>
      <dgm:spPr/>
    </dgm:pt>
    <dgm:pt modelId="{867A4642-C9B3-44AB-83A9-A87E7F8ED770}" type="pres">
      <dgm:prSet presAssocID="{1E4AE109-DCBD-4DA2-9B6A-ED6332B727BA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3CC5E29-D6F6-4C12-8BFD-95F33CDC3B8E}" type="presOf" srcId="{78F557EB-8DD9-4A32-BBC5-6A6A2F0B1940}" destId="{00E59227-15C5-473C-BD91-F323EDF7D1D0}" srcOrd="0" destOrd="0" presId="urn:microsoft.com/office/officeart/2005/8/layout/venn1"/>
    <dgm:cxn modelId="{61C7742A-4138-4F5D-9FE2-D8F305AD3B4E}" type="presOf" srcId="{1E4AE109-DCBD-4DA2-9B6A-ED6332B727BA}" destId="{867A4642-C9B3-44AB-83A9-A87E7F8ED770}" srcOrd="1" destOrd="0" presId="urn:microsoft.com/office/officeart/2005/8/layout/venn1"/>
    <dgm:cxn modelId="{C9C1742F-5E66-4245-839B-AACD0B2F0598}" srcId="{BA52C473-073A-46AA-B01F-E7333EF48257}" destId="{93C233E2-8F35-46A3-AF42-1FA042996FFB}" srcOrd="0" destOrd="0" parTransId="{038827DC-D6CB-49F4-802B-4C5B62E1C228}" sibTransId="{CE0EE6F7-330B-45A5-86B2-1D9DFCFFA078}"/>
    <dgm:cxn modelId="{A3AEFF55-117F-41DD-812F-19C030713A81}" type="presOf" srcId="{93C233E2-8F35-46A3-AF42-1FA042996FFB}" destId="{48E3B6C2-1AE2-4E16-B47C-0264C553C4F4}" srcOrd="1" destOrd="0" presId="urn:microsoft.com/office/officeart/2005/8/layout/venn1"/>
    <dgm:cxn modelId="{12652D59-9F10-4A98-9784-1406D533885E}" type="presOf" srcId="{78F557EB-8DD9-4A32-BBC5-6A6A2F0B1940}" destId="{424C2270-CD16-4DBB-A8AE-FAC7AC305567}" srcOrd="1" destOrd="0" presId="urn:microsoft.com/office/officeart/2005/8/layout/venn1"/>
    <dgm:cxn modelId="{EF24D55F-3257-4976-9733-AEC0C36B218C}" srcId="{BA52C473-073A-46AA-B01F-E7333EF48257}" destId="{1E4AE109-DCBD-4DA2-9B6A-ED6332B727BA}" srcOrd="3" destOrd="0" parTransId="{B72AA869-0880-453C-AFC4-A3CE90A80E26}" sibTransId="{798AEA0E-B8A7-4D37-ABB6-DBD9CD91C7A1}"/>
    <dgm:cxn modelId="{1B8EC769-5C79-4F15-A461-F0C7AD4FC3CF}" type="presOf" srcId="{BA52C473-073A-46AA-B01F-E7333EF48257}" destId="{9095C451-E03F-4895-9E19-41989C793EF1}" srcOrd="0" destOrd="0" presId="urn:microsoft.com/office/officeart/2005/8/layout/venn1"/>
    <dgm:cxn modelId="{1FD1876A-D085-4DEB-9ADB-FACAA22C92E0}" srcId="{BA52C473-073A-46AA-B01F-E7333EF48257}" destId="{78F557EB-8DD9-4A32-BBC5-6A6A2F0B1940}" srcOrd="2" destOrd="0" parTransId="{3FD0EAC6-1EFF-4EBA-BF02-A03ACFDAAFB1}" sibTransId="{77A7FC43-AF2E-48C8-985E-EFE3B94BC17E}"/>
    <dgm:cxn modelId="{9C5F8382-52D3-4388-8BEE-19EF739D4C1C}" srcId="{BA52C473-073A-46AA-B01F-E7333EF48257}" destId="{78F7F9F7-B735-4BBB-9A06-580E44B61397}" srcOrd="1" destOrd="0" parTransId="{1F07F8F0-E0DD-4AE1-82A1-D5C618BD2DC8}" sibTransId="{A62D63E6-092A-4DBE-A25B-941F8C4A48AE}"/>
    <dgm:cxn modelId="{9BE7ADA4-B334-4E78-AF3D-7B27F06B67BB}" type="presOf" srcId="{78F7F9F7-B735-4BBB-9A06-580E44B61397}" destId="{AD6323B8-30CA-4FE1-B516-2E25F1F036BB}" srcOrd="1" destOrd="0" presId="urn:microsoft.com/office/officeart/2005/8/layout/venn1"/>
    <dgm:cxn modelId="{A6E04EA7-F0A4-4070-9311-7430322D32F6}" type="presOf" srcId="{93C233E2-8F35-46A3-AF42-1FA042996FFB}" destId="{6DAAA6DC-AAC1-4247-8BC6-5A400FE7FFDB}" srcOrd="0" destOrd="0" presId="urn:microsoft.com/office/officeart/2005/8/layout/venn1"/>
    <dgm:cxn modelId="{5A3A3EEA-F9F9-422E-AE6E-0CAE7ADA26E7}" type="presOf" srcId="{78F7F9F7-B735-4BBB-9A06-580E44B61397}" destId="{CCF162D6-D404-4E5B-B794-3CB9608396AF}" srcOrd="0" destOrd="0" presId="urn:microsoft.com/office/officeart/2005/8/layout/venn1"/>
    <dgm:cxn modelId="{1C05C0F0-DEE8-474C-AE7C-50E0D627661F}" type="presOf" srcId="{1E4AE109-DCBD-4DA2-9B6A-ED6332B727BA}" destId="{9B6C3C9D-DE3B-41AC-B375-6F237F78DB49}" srcOrd="0" destOrd="0" presId="urn:microsoft.com/office/officeart/2005/8/layout/venn1"/>
    <dgm:cxn modelId="{E3AC0AD9-6ADA-4D25-9942-5C20926A727E}" type="presParOf" srcId="{9095C451-E03F-4895-9E19-41989C793EF1}" destId="{6DAAA6DC-AAC1-4247-8BC6-5A400FE7FFDB}" srcOrd="0" destOrd="0" presId="urn:microsoft.com/office/officeart/2005/8/layout/venn1"/>
    <dgm:cxn modelId="{E1D89627-9F84-4DA3-9E99-02EA15039638}" type="presParOf" srcId="{9095C451-E03F-4895-9E19-41989C793EF1}" destId="{48E3B6C2-1AE2-4E16-B47C-0264C553C4F4}" srcOrd="1" destOrd="0" presId="urn:microsoft.com/office/officeart/2005/8/layout/venn1"/>
    <dgm:cxn modelId="{41106AB3-96A1-443E-B515-ABF7B0462D10}" type="presParOf" srcId="{9095C451-E03F-4895-9E19-41989C793EF1}" destId="{CCF162D6-D404-4E5B-B794-3CB9608396AF}" srcOrd="2" destOrd="0" presId="urn:microsoft.com/office/officeart/2005/8/layout/venn1"/>
    <dgm:cxn modelId="{C6E66FB8-5046-4CB1-823A-AB9BA022418B}" type="presParOf" srcId="{9095C451-E03F-4895-9E19-41989C793EF1}" destId="{AD6323B8-30CA-4FE1-B516-2E25F1F036BB}" srcOrd="3" destOrd="0" presId="urn:microsoft.com/office/officeart/2005/8/layout/venn1"/>
    <dgm:cxn modelId="{96C5923C-B75D-48A6-AD87-69B6F2DAE3FD}" type="presParOf" srcId="{9095C451-E03F-4895-9E19-41989C793EF1}" destId="{00E59227-15C5-473C-BD91-F323EDF7D1D0}" srcOrd="4" destOrd="0" presId="urn:microsoft.com/office/officeart/2005/8/layout/venn1"/>
    <dgm:cxn modelId="{5185936C-4491-4713-BF93-12CBEFCA58FE}" type="presParOf" srcId="{9095C451-E03F-4895-9E19-41989C793EF1}" destId="{424C2270-CD16-4DBB-A8AE-FAC7AC305567}" srcOrd="5" destOrd="0" presId="urn:microsoft.com/office/officeart/2005/8/layout/venn1"/>
    <dgm:cxn modelId="{19A60A24-9DF1-4CBC-A42C-35C13DBB1FD4}" type="presParOf" srcId="{9095C451-E03F-4895-9E19-41989C793EF1}" destId="{9B6C3C9D-DE3B-41AC-B375-6F237F78DB49}" srcOrd="6" destOrd="0" presId="urn:microsoft.com/office/officeart/2005/8/layout/venn1"/>
    <dgm:cxn modelId="{08D4B1E7-4670-4DE8-823B-E48941A15D0C}" type="presParOf" srcId="{9095C451-E03F-4895-9E19-41989C793EF1}" destId="{867A4642-C9B3-44AB-83A9-A87E7F8ED770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52C473-073A-46AA-B01F-E7333EF48257}" type="doc">
      <dgm:prSet loTypeId="urn:microsoft.com/office/officeart/2005/8/layout/venn1" loCatId="relationship" qsTypeId="urn:microsoft.com/office/officeart/2005/8/quickstyle/simple2" qsCatId="simple" csTypeId="urn:microsoft.com/office/officeart/2005/8/colors/colorful3" csCatId="colorful" phldr="1"/>
      <dgm:spPr/>
    </dgm:pt>
    <dgm:pt modelId="{93C233E2-8F35-46A3-AF42-1FA042996FFB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Kommerzialisierung</a:t>
          </a:r>
        </a:p>
      </dgm:t>
    </dgm:pt>
    <dgm:pt modelId="{038827DC-D6CB-49F4-802B-4C5B62E1C228}" type="parTrans" cxnId="{C9C1742F-5E66-4245-839B-AACD0B2F0598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0EE6F7-330B-45A5-86B2-1D9DFCFFA078}" type="sibTrans" cxnId="{C9C1742F-5E66-4245-839B-AACD0B2F0598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7F9F7-B735-4BBB-9A06-580E44B61397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Fan-Kultur und Vorbild-funktion</a:t>
          </a:r>
        </a:p>
      </dgm:t>
    </dgm:pt>
    <dgm:pt modelId="{1F07F8F0-E0DD-4AE1-82A1-D5C618BD2DC8}" type="parTrans" cxnId="{9C5F8382-52D3-4388-8BEE-19EF739D4C1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2D63E6-092A-4DBE-A25B-941F8C4A48AE}" type="sibTrans" cxnId="{9C5F8382-52D3-4388-8BEE-19EF739D4C1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557EB-8DD9-4A32-BBC5-6A6A2F0B1940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Soziale und politische Verantwortung</a:t>
          </a:r>
        </a:p>
      </dgm:t>
    </dgm:pt>
    <dgm:pt modelId="{3FD0EAC6-1EFF-4EBA-BF02-A03ACFDAAFB1}" type="parTrans" cxnId="{1FD1876A-D085-4DEB-9ADB-FACAA22C92E0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A7FC43-AF2E-48C8-985E-EFE3B94BC17E}" type="sibTrans" cxnId="{1FD1876A-D085-4DEB-9ADB-FACAA22C92E0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4AE109-DCBD-4DA2-9B6A-ED6332B727BA}">
      <dgm:prSet phldrT="[Text]" custT="1"/>
      <dgm:spPr/>
      <dgm:t>
        <a:bodyPr/>
        <a:lstStyle/>
        <a:p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Wirtschaft-</a:t>
          </a:r>
          <a:r>
            <a:rPr lang="de-DE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liche</a:t>
          </a:r>
          <a:r>
            <a:rPr lang="de-DE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Interessen und Ziele</a:t>
          </a:r>
        </a:p>
      </dgm:t>
    </dgm:pt>
    <dgm:pt modelId="{B72AA869-0880-453C-AFC4-A3CE90A80E26}" type="parTrans" cxnId="{EF24D55F-3257-4976-9733-AEC0C36B218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8AEA0E-B8A7-4D37-ABB6-DBD9CD91C7A1}" type="sibTrans" cxnId="{EF24D55F-3257-4976-9733-AEC0C36B218C}">
      <dgm:prSet/>
      <dgm:spPr/>
      <dgm:t>
        <a:bodyPr/>
        <a:lstStyle/>
        <a:p>
          <a:endParaRPr lang="de-DE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5C451-E03F-4895-9E19-41989C793EF1}" type="pres">
      <dgm:prSet presAssocID="{BA52C473-073A-46AA-B01F-E7333EF48257}" presName="compositeShape" presStyleCnt="0">
        <dgm:presLayoutVars>
          <dgm:chMax val="7"/>
          <dgm:dir/>
          <dgm:resizeHandles val="exact"/>
        </dgm:presLayoutVars>
      </dgm:prSet>
      <dgm:spPr/>
    </dgm:pt>
    <dgm:pt modelId="{6DAAA6DC-AAC1-4247-8BC6-5A400FE7FFDB}" type="pres">
      <dgm:prSet presAssocID="{93C233E2-8F35-46A3-AF42-1FA042996FFB}" presName="circ1" presStyleLbl="vennNode1" presStyleIdx="0" presStyleCnt="4"/>
      <dgm:spPr/>
    </dgm:pt>
    <dgm:pt modelId="{48E3B6C2-1AE2-4E16-B47C-0264C553C4F4}" type="pres">
      <dgm:prSet presAssocID="{93C233E2-8F35-46A3-AF42-1FA042996FF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CF162D6-D404-4E5B-B794-3CB9608396AF}" type="pres">
      <dgm:prSet presAssocID="{78F7F9F7-B735-4BBB-9A06-580E44B61397}" presName="circ2" presStyleLbl="vennNode1" presStyleIdx="1" presStyleCnt="4"/>
      <dgm:spPr/>
    </dgm:pt>
    <dgm:pt modelId="{AD6323B8-30CA-4FE1-B516-2E25F1F036BB}" type="pres">
      <dgm:prSet presAssocID="{78F7F9F7-B735-4BBB-9A06-580E44B6139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E59227-15C5-473C-BD91-F323EDF7D1D0}" type="pres">
      <dgm:prSet presAssocID="{78F557EB-8DD9-4A32-BBC5-6A6A2F0B1940}" presName="circ3" presStyleLbl="vennNode1" presStyleIdx="2" presStyleCnt="4"/>
      <dgm:spPr/>
    </dgm:pt>
    <dgm:pt modelId="{424C2270-CD16-4DBB-A8AE-FAC7AC305567}" type="pres">
      <dgm:prSet presAssocID="{78F557EB-8DD9-4A32-BBC5-6A6A2F0B194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B6C3C9D-DE3B-41AC-B375-6F237F78DB49}" type="pres">
      <dgm:prSet presAssocID="{1E4AE109-DCBD-4DA2-9B6A-ED6332B727BA}" presName="circ4" presStyleLbl="vennNode1" presStyleIdx="3" presStyleCnt="4"/>
      <dgm:spPr/>
    </dgm:pt>
    <dgm:pt modelId="{867A4642-C9B3-44AB-83A9-A87E7F8ED770}" type="pres">
      <dgm:prSet presAssocID="{1E4AE109-DCBD-4DA2-9B6A-ED6332B727BA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3CC5E29-D6F6-4C12-8BFD-95F33CDC3B8E}" type="presOf" srcId="{78F557EB-8DD9-4A32-BBC5-6A6A2F0B1940}" destId="{00E59227-15C5-473C-BD91-F323EDF7D1D0}" srcOrd="0" destOrd="0" presId="urn:microsoft.com/office/officeart/2005/8/layout/venn1"/>
    <dgm:cxn modelId="{61C7742A-4138-4F5D-9FE2-D8F305AD3B4E}" type="presOf" srcId="{1E4AE109-DCBD-4DA2-9B6A-ED6332B727BA}" destId="{867A4642-C9B3-44AB-83A9-A87E7F8ED770}" srcOrd="1" destOrd="0" presId="urn:microsoft.com/office/officeart/2005/8/layout/venn1"/>
    <dgm:cxn modelId="{C9C1742F-5E66-4245-839B-AACD0B2F0598}" srcId="{BA52C473-073A-46AA-B01F-E7333EF48257}" destId="{93C233E2-8F35-46A3-AF42-1FA042996FFB}" srcOrd="0" destOrd="0" parTransId="{038827DC-D6CB-49F4-802B-4C5B62E1C228}" sibTransId="{CE0EE6F7-330B-45A5-86B2-1D9DFCFFA078}"/>
    <dgm:cxn modelId="{A3AEFF55-117F-41DD-812F-19C030713A81}" type="presOf" srcId="{93C233E2-8F35-46A3-AF42-1FA042996FFB}" destId="{48E3B6C2-1AE2-4E16-B47C-0264C553C4F4}" srcOrd="1" destOrd="0" presId="urn:microsoft.com/office/officeart/2005/8/layout/venn1"/>
    <dgm:cxn modelId="{12652D59-9F10-4A98-9784-1406D533885E}" type="presOf" srcId="{78F557EB-8DD9-4A32-BBC5-6A6A2F0B1940}" destId="{424C2270-CD16-4DBB-A8AE-FAC7AC305567}" srcOrd="1" destOrd="0" presId="urn:microsoft.com/office/officeart/2005/8/layout/venn1"/>
    <dgm:cxn modelId="{EF24D55F-3257-4976-9733-AEC0C36B218C}" srcId="{BA52C473-073A-46AA-B01F-E7333EF48257}" destId="{1E4AE109-DCBD-4DA2-9B6A-ED6332B727BA}" srcOrd="3" destOrd="0" parTransId="{B72AA869-0880-453C-AFC4-A3CE90A80E26}" sibTransId="{798AEA0E-B8A7-4D37-ABB6-DBD9CD91C7A1}"/>
    <dgm:cxn modelId="{1B8EC769-5C79-4F15-A461-F0C7AD4FC3CF}" type="presOf" srcId="{BA52C473-073A-46AA-B01F-E7333EF48257}" destId="{9095C451-E03F-4895-9E19-41989C793EF1}" srcOrd="0" destOrd="0" presId="urn:microsoft.com/office/officeart/2005/8/layout/venn1"/>
    <dgm:cxn modelId="{1FD1876A-D085-4DEB-9ADB-FACAA22C92E0}" srcId="{BA52C473-073A-46AA-B01F-E7333EF48257}" destId="{78F557EB-8DD9-4A32-BBC5-6A6A2F0B1940}" srcOrd="2" destOrd="0" parTransId="{3FD0EAC6-1EFF-4EBA-BF02-A03ACFDAAFB1}" sibTransId="{77A7FC43-AF2E-48C8-985E-EFE3B94BC17E}"/>
    <dgm:cxn modelId="{9C5F8382-52D3-4388-8BEE-19EF739D4C1C}" srcId="{BA52C473-073A-46AA-B01F-E7333EF48257}" destId="{78F7F9F7-B735-4BBB-9A06-580E44B61397}" srcOrd="1" destOrd="0" parTransId="{1F07F8F0-E0DD-4AE1-82A1-D5C618BD2DC8}" sibTransId="{A62D63E6-092A-4DBE-A25B-941F8C4A48AE}"/>
    <dgm:cxn modelId="{9BE7ADA4-B334-4E78-AF3D-7B27F06B67BB}" type="presOf" srcId="{78F7F9F7-B735-4BBB-9A06-580E44B61397}" destId="{AD6323B8-30CA-4FE1-B516-2E25F1F036BB}" srcOrd="1" destOrd="0" presId="urn:microsoft.com/office/officeart/2005/8/layout/venn1"/>
    <dgm:cxn modelId="{A6E04EA7-F0A4-4070-9311-7430322D32F6}" type="presOf" srcId="{93C233E2-8F35-46A3-AF42-1FA042996FFB}" destId="{6DAAA6DC-AAC1-4247-8BC6-5A400FE7FFDB}" srcOrd="0" destOrd="0" presId="urn:microsoft.com/office/officeart/2005/8/layout/venn1"/>
    <dgm:cxn modelId="{5A3A3EEA-F9F9-422E-AE6E-0CAE7ADA26E7}" type="presOf" srcId="{78F7F9F7-B735-4BBB-9A06-580E44B61397}" destId="{CCF162D6-D404-4E5B-B794-3CB9608396AF}" srcOrd="0" destOrd="0" presId="urn:microsoft.com/office/officeart/2005/8/layout/venn1"/>
    <dgm:cxn modelId="{1C05C0F0-DEE8-474C-AE7C-50E0D627661F}" type="presOf" srcId="{1E4AE109-DCBD-4DA2-9B6A-ED6332B727BA}" destId="{9B6C3C9D-DE3B-41AC-B375-6F237F78DB49}" srcOrd="0" destOrd="0" presId="urn:microsoft.com/office/officeart/2005/8/layout/venn1"/>
    <dgm:cxn modelId="{E3AC0AD9-6ADA-4D25-9942-5C20926A727E}" type="presParOf" srcId="{9095C451-E03F-4895-9E19-41989C793EF1}" destId="{6DAAA6DC-AAC1-4247-8BC6-5A400FE7FFDB}" srcOrd="0" destOrd="0" presId="urn:microsoft.com/office/officeart/2005/8/layout/venn1"/>
    <dgm:cxn modelId="{E1D89627-9F84-4DA3-9E99-02EA15039638}" type="presParOf" srcId="{9095C451-E03F-4895-9E19-41989C793EF1}" destId="{48E3B6C2-1AE2-4E16-B47C-0264C553C4F4}" srcOrd="1" destOrd="0" presId="urn:microsoft.com/office/officeart/2005/8/layout/venn1"/>
    <dgm:cxn modelId="{41106AB3-96A1-443E-B515-ABF7B0462D10}" type="presParOf" srcId="{9095C451-E03F-4895-9E19-41989C793EF1}" destId="{CCF162D6-D404-4E5B-B794-3CB9608396AF}" srcOrd="2" destOrd="0" presId="urn:microsoft.com/office/officeart/2005/8/layout/venn1"/>
    <dgm:cxn modelId="{C6E66FB8-5046-4CB1-823A-AB9BA022418B}" type="presParOf" srcId="{9095C451-E03F-4895-9E19-41989C793EF1}" destId="{AD6323B8-30CA-4FE1-B516-2E25F1F036BB}" srcOrd="3" destOrd="0" presId="urn:microsoft.com/office/officeart/2005/8/layout/venn1"/>
    <dgm:cxn modelId="{96C5923C-B75D-48A6-AD87-69B6F2DAE3FD}" type="presParOf" srcId="{9095C451-E03F-4895-9E19-41989C793EF1}" destId="{00E59227-15C5-473C-BD91-F323EDF7D1D0}" srcOrd="4" destOrd="0" presId="urn:microsoft.com/office/officeart/2005/8/layout/venn1"/>
    <dgm:cxn modelId="{5185936C-4491-4713-BF93-12CBEFCA58FE}" type="presParOf" srcId="{9095C451-E03F-4895-9E19-41989C793EF1}" destId="{424C2270-CD16-4DBB-A8AE-FAC7AC305567}" srcOrd="5" destOrd="0" presId="urn:microsoft.com/office/officeart/2005/8/layout/venn1"/>
    <dgm:cxn modelId="{19A60A24-9DF1-4CBC-A42C-35C13DBB1FD4}" type="presParOf" srcId="{9095C451-E03F-4895-9E19-41989C793EF1}" destId="{9B6C3C9D-DE3B-41AC-B375-6F237F78DB49}" srcOrd="6" destOrd="0" presId="urn:microsoft.com/office/officeart/2005/8/layout/venn1"/>
    <dgm:cxn modelId="{08D4B1E7-4670-4DE8-823B-E48941A15D0C}" type="presParOf" srcId="{9095C451-E03F-4895-9E19-41989C793EF1}" destId="{867A4642-C9B3-44AB-83A9-A87E7F8ED770}" srcOrd="7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AA6DC-AAC1-4247-8BC6-5A400FE7FFDB}">
      <dsp:nvSpPr>
        <dsp:cNvPr id="0" name=""/>
        <dsp:cNvSpPr/>
      </dsp:nvSpPr>
      <dsp:spPr>
        <a:xfrm>
          <a:off x="2088434" y="40343"/>
          <a:ext cx="2097868" cy="209786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Kommerzialisierung</a:t>
          </a:r>
        </a:p>
      </dsp:txBody>
      <dsp:txXfrm>
        <a:off x="2330495" y="322749"/>
        <a:ext cx="1613745" cy="665669"/>
      </dsp:txXfrm>
    </dsp:sp>
    <dsp:sp modelId="{CCF162D6-D404-4E5B-B794-3CB9608396AF}">
      <dsp:nvSpPr>
        <dsp:cNvPr id="0" name=""/>
        <dsp:cNvSpPr/>
      </dsp:nvSpPr>
      <dsp:spPr>
        <a:xfrm>
          <a:off x="3016337" y="968247"/>
          <a:ext cx="2097868" cy="2097868"/>
        </a:xfrm>
        <a:prstGeom prst="ellipse">
          <a:avLst/>
        </a:prstGeom>
        <a:solidFill>
          <a:schemeClr val="accent3">
            <a:alpha val="50000"/>
            <a:hueOff val="-477801"/>
            <a:satOff val="393"/>
            <a:lumOff val="-327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Fan-Kultur und Vorbild-funktion</a:t>
          </a:r>
        </a:p>
      </dsp:txBody>
      <dsp:txXfrm>
        <a:off x="4145959" y="1210308"/>
        <a:ext cx="806872" cy="1613745"/>
      </dsp:txXfrm>
    </dsp:sp>
    <dsp:sp modelId="{00E59227-15C5-473C-BD91-F323EDF7D1D0}">
      <dsp:nvSpPr>
        <dsp:cNvPr id="0" name=""/>
        <dsp:cNvSpPr/>
      </dsp:nvSpPr>
      <dsp:spPr>
        <a:xfrm>
          <a:off x="2088434" y="1896150"/>
          <a:ext cx="2097868" cy="2097868"/>
        </a:xfrm>
        <a:prstGeom prst="ellipse">
          <a:avLst/>
        </a:prstGeom>
        <a:solidFill>
          <a:schemeClr val="accent3">
            <a:alpha val="50000"/>
            <a:hueOff val="-955602"/>
            <a:satOff val="787"/>
            <a:lumOff val="-65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Soziale und politische Verantwortung</a:t>
          </a:r>
        </a:p>
      </dsp:txBody>
      <dsp:txXfrm>
        <a:off x="2330495" y="3045944"/>
        <a:ext cx="1613745" cy="665669"/>
      </dsp:txXfrm>
    </dsp:sp>
    <dsp:sp modelId="{9B6C3C9D-DE3B-41AC-B375-6F237F78DB49}">
      <dsp:nvSpPr>
        <dsp:cNvPr id="0" name=""/>
        <dsp:cNvSpPr/>
      </dsp:nvSpPr>
      <dsp:spPr>
        <a:xfrm>
          <a:off x="1160530" y="968247"/>
          <a:ext cx="2097868" cy="2097868"/>
        </a:xfrm>
        <a:prstGeom prst="ellipse">
          <a:avLst/>
        </a:prstGeom>
        <a:solidFill>
          <a:schemeClr val="accent3">
            <a:alpha val="50000"/>
            <a:hueOff val="-1433403"/>
            <a:satOff val="1180"/>
            <a:lumOff val="-981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Wirtschaft-</a:t>
          </a:r>
          <a:r>
            <a:rPr lang="de-DE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liche</a:t>
          </a: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Interessen und Ziele</a:t>
          </a:r>
        </a:p>
      </dsp:txBody>
      <dsp:txXfrm>
        <a:off x="1321905" y="1210308"/>
        <a:ext cx="806872" cy="16137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AA6DC-AAC1-4247-8BC6-5A400FE7FFDB}">
      <dsp:nvSpPr>
        <dsp:cNvPr id="0" name=""/>
        <dsp:cNvSpPr/>
      </dsp:nvSpPr>
      <dsp:spPr>
        <a:xfrm>
          <a:off x="1993012" y="38807"/>
          <a:ext cx="2018001" cy="201800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Kommerzialisierung</a:t>
          </a:r>
        </a:p>
      </dsp:txBody>
      <dsp:txXfrm>
        <a:off x="2225858" y="310461"/>
        <a:ext cx="1552309" cy="640327"/>
      </dsp:txXfrm>
    </dsp:sp>
    <dsp:sp modelId="{CCF162D6-D404-4E5B-B794-3CB9608396AF}">
      <dsp:nvSpPr>
        <dsp:cNvPr id="0" name=""/>
        <dsp:cNvSpPr/>
      </dsp:nvSpPr>
      <dsp:spPr>
        <a:xfrm>
          <a:off x="2885589" y="931385"/>
          <a:ext cx="2018001" cy="2018001"/>
        </a:xfrm>
        <a:prstGeom prst="ellipse">
          <a:avLst/>
        </a:prstGeom>
        <a:solidFill>
          <a:schemeClr val="accent3">
            <a:alpha val="50000"/>
            <a:hueOff val="-477801"/>
            <a:satOff val="393"/>
            <a:lumOff val="-327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Fan-Kultur und Vorbild-funktion</a:t>
          </a:r>
        </a:p>
      </dsp:txBody>
      <dsp:txXfrm>
        <a:off x="3972206" y="1164231"/>
        <a:ext cx="776154" cy="1552309"/>
      </dsp:txXfrm>
    </dsp:sp>
    <dsp:sp modelId="{00E59227-15C5-473C-BD91-F323EDF7D1D0}">
      <dsp:nvSpPr>
        <dsp:cNvPr id="0" name=""/>
        <dsp:cNvSpPr/>
      </dsp:nvSpPr>
      <dsp:spPr>
        <a:xfrm>
          <a:off x="1993012" y="1823963"/>
          <a:ext cx="2018001" cy="2018001"/>
        </a:xfrm>
        <a:prstGeom prst="ellipse">
          <a:avLst/>
        </a:prstGeom>
        <a:solidFill>
          <a:schemeClr val="accent3">
            <a:alpha val="50000"/>
            <a:hueOff val="-955602"/>
            <a:satOff val="787"/>
            <a:lumOff val="-65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Soziale und politische Verantwortung</a:t>
          </a:r>
        </a:p>
      </dsp:txBody>
      <dsp:txXfrm>
        <a:off x="2225858" y="2929983"/>
        <a:ext cx="1552309" cy="640327"/>
      </dsp:txXfrm>
    </dsp:sp>
    <dsp:sp modelId="{9B6C3C9D-DE3B-41AC-B375-6F237F78DB49}">
      <dsp:nvSpPr>
        <dsp:cNvPr id="0" name=""/>
        <dsp:cNvSpPr/>
      </dsp:nvSpPr>
      <dsp:spPr>
        <a:xfrm>
          <a:off x="1100434" y="931385"/>
          <a:ext cx="2018001" cy="2018001"/>
        </a:xfrm>
        <a:prstGeom prst="ellipse">
          <a:avLst/>
        </a:prstGeom>
        <a:solidFill>
          <a:schemeClr val="accent3">
            <a:alpha val="50000"/>
            <a:hueOff val="-1433403"/>
            <a:satOff val="1180"/>
            <a:lumOff val="-981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Wirtschaft-</a:t>
          </a:r>
          <a:r>
            <a:rPr lang="de-DE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liche</a:t>
          </a:r>
          <a:r>
            <a:rPr lang="de-DE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Interessen und Ziele</a:t>
          </a:r>
        </a:p>
      </dsp:txBody>
      <dsp:txXfrm>
        <a:off x="1255665" y="1164231"/>
        <a:ext cx="776154" cy="1552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258F-DAC4-4837-98BF-C433E5502CAD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D7563-84FE-4046-A6E3-DCCCB9B5F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24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D7563-84FE-4046-A6E3-DCCCB9B5FC0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D7563-84FE-4046-A6E3-DCCCB9B5FC0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221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327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598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42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29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038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92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77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6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07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593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97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1122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080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034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850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BB44-2DDB-4641-B56A-BC5BC5FDBEFC}" type="datetimeFigureOut">
              <a:rPr lang="de-DE" smtClean="0"/>
              <a:t>05.01.20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581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as.de/SharedDocs/Downloads/DE/PDF-Publikationen/a395-csr-din-26000.pdf?__blob=publicationFile" TargetMode="External"/><Relationship Id="rId2" Type="http://schemas.openxmlformats.org/officeDocument/2006/relationships/hyperlink" Target="https://www.bpb.de/izpb/8983/leitbild-der-nachhaltigen-entwicklung?p=al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agen-handball.de/wir-ueber-u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27B03-28A6-428A-91CF-3F6EB4E103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000" dirty="0"/>
              <a:t>Aufbau einer Markenarchitektur am Beispiel des VfL Eintracht Hagen zur Steigerung des Bekanntheitsgrades </a:t>
            </a:r>
            <a:br>
              <a:rPr lang="de-DE" sz="2000" dirty="0"/>
            </a:br>
            <a:endParaRPr lang="de-DE" sz="20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4D4EA5-9513-4F0D-891F-F87EA5DB4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Eine empirische Analyse des Status Quos und Ableitung von Handlungsempfehlungen</a:t>
            </a:r>
          </a:p>
        </p:txBody>
      </p:sp>
    </p:spTree>
    <p:extLst>
      <p:ext uri="{BB962C8B-B14F-4D97-AF65-F5344CB8AC3E}">
        <p14:creationId xmlns:p14="http://schemas.microsoft.com/office/powerpoint/2010/main" val="66969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A532C-7CEF-471B-8004-81036431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Gliederung und Aufbau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3C282D-8587-41DE-8C6A-2BD88D3FF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Darstellung der Ausgangslage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Zielsetzung, Problem- und Fragestellung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Methodik und Vorgehen</a:t>
            </a:r>
          </a:p>
        </p:txBody>
      </p:sp>
    </p:spTree>
    <p:extLst>
      <p:ext uri="{BB962C8B-B14F-4D97-AF65-F5344CB8AC3E}">
        <p14:creationId xmlns:p14="http://schemas.microsoft.com/office/powerpoint/2010/main" val="93686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F07CDD-31C0-4905-B672-1B3EBC57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Darstellung der Ausgangslage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1B181A-9908-4E01-96FE-FCB18267B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VfL Eintracht Hagen ist ein Handballverein aus der 3. Handballliga. </a:t>
            </a:r>
          </a:p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Spannungsfeld aus Kommerzialisierung und sportlichen Werten ist, ähnlich wie beim Fußball, auch beim VfL zu spüren.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Darstellung der wirtschaftlichen Lage des Vereins.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Erläuterung des Spannungsfelds. </a:t>
            </a:r>
          </a:p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Aktuelles Markenbild: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 Fokus stehen Ehrenamt und Familiensinn.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Transparenz und Vertrauen bilden die Grundlage für die Marke des VfL.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hohe gesellschaftliche Verantwortung des Sports soll weiterhin wahrgenommen werden.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C486155-FF5D-4E3B-88FA-019A2807D6B6}"/>
              </a:ext>
            </a:extLst>
          </p:cNvPr>
          <p:cNvSpPr txBox="1"/>
          <p:nvPr/>
        </p:nvSpPr>
        <p:spPr>
          <a:xfrm flipH="1">
            <a:off x="488798" y="6401349"/>
            <a:ext cx="3831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 https://hagen-handball.de/wir-ueber-uns/</a:t>
            </a:r>
          </a:p>
        </p:txBody>
      </p:sp>
    </p:spTree>
    <p:extLst>
      <p:ext uri="{BB962C8B-B14F-4D97-AF65-F5344CB8AC3E}">
        <p14:creationId xmlns:p14="http://schemas.microsoft.com/office/powerpoint/2010/main" val="3222642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5B356-3C05-4748-BD18-E4235AE3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Zielsetzung, Problem- und Fragestellung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0612733-D396-43AA-AD98-382FD902B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69149"/>
            <a:ext cx="5010234" cy="3880773"/>
          </a:xfrm>
        </p:spPr>
        <p:txBody>
          <a:bodyPr>
            <a:no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Fragestellung:</a:t>
            </a:r>
          </a:p>
          <a:p>
            <a:pPr marL="0" indent="0">
              <a:buNone/>
            </a:pPr>
            <a:endParaRPr lang="de-D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7675" indent="0">
              <a:lnSpc>
                <a:spcPct val="150000"/>
              </a:lnSpc>
              <a:buNone/>
            </a:pPr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Wie kann die Markenarchitektur des VfL Eintracht Hagen unter Berücksichtigung der Einflüsse aus wirtschaftlichen Interessen und Zielen, gesellschaftlicher Verantwortung sowie Anforderungen der Fans und Mitglieder weiterentwickelt werden? 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242000A-F00F-43DD-AD88-F4944021D2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490299"/>
              </p:ext>
            </p:extLst>
          </p:nvPr>
        </p:nvGraphicFramePr>
        <p:xfrm>
          <a:off x="4901184" y="1488613"/>
          <a:ext cx="6274737" cy="403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C0A28EB-2B9B-47F9-96B0-B12D01895C88}"/>
              </a:ext>
            </a:extLst>
          </p:cNvPr>
          <p:cNvCxnSpPr>
            <a:cxnSpLocks/>
          </p:cNvCxnSpPr>
          <p:nvPr/>
        </p:nvCxnSpPr>
        <p:spPr>
          <a:xfrm flipV="1">
            <a:off x="5935432" y="3505794"/>
            <a:ext cx="2103120" cy="16824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47CBDE9-2A72-4AB4-9750-DEE2301E3592}"/>
              </a:ext>
            </a:extLst>
          </p:cNvPr>
          <p:cNvSpPr txBox="1"/>
          <p:nvPr/>
        </p:nvSpPr>
        <p:spPr>
          <a:xfrm>
            <a:off x="4572976" y="5063209"/>
            <a:ext cx="1362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Markenkern</a:t>
            </a:r>
          </a:p>
        </p:txBody>
      </p:sp>
    </p:spTree>
    <p:extLst>
      <p:ext uri="{BB962C8B-B14F-4D97-AF65-F5344CB8AC3E}">
        <p14:creationId xmlns:p14="http://schemas.microsoft.com/office/powerpoint/2010/main" val="340542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5B356-3C05-4748-BD18-E4235AE3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Zielsetzung, Problem- und Fragestellung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0612733-D396-43AA-AD98-382FD902B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881450" cy="3880773"/>
          </a:xfrm>
        </p:spPr>
        <p:txBody>
          <a:bodyPr>
            <a:no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Trotz des Erfolgs soll die Marke „VfL Eintracht Hagen“ auf solide Beine gestellt und ausgebaut werden. </a:t>
            </a:r>
          </a:p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Leitgedanke „WIR sind Eintracht“ soll als Selbstverständnis erhalten bleiben.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Betrachtung des Spannungsfelds zwischen erhöhten wirtschaftlichen Zielsetzungen, Fanbedürfnissen, Vorbildfunktion und sozialer Verantwortung.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 der Anforderungen an eine Markenarchitektur zwischen Kommerzialisierung, wirtschaftlichen Interessen und Zielen, soziale und politische Verantwortung und Fan-Kultur.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Ziele der Arbeit: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Erläuterung der Einflüsse auf den Markenkern.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Weiterentwicklung der Markenarchitektur und des Markenkerns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Aufzeigen der Methodik, wie eine Markenarchitektur weiterentwickelt werden kann. 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242000A-F00F-43DD-AD88-F4944021D2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45059"/>
              </p:ext>
            </p:extLst>
          </p:nvPr>
        </p:nvGraphicFramePr>
        <p:xfrm>
          <a:off x="7037271" y="2977226"/>
          <a:ext cx="6004026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5555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82692-6D24-4DB5-8441-BD6442CC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Methodik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4D28D2-17B4-46D6-8A59-4B33112C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Literaturrecherche zur Erläuterung der Einflüsse auf die Markenarchitektur: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Kommerzialisierung im Sport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Wirtschaftliche Interessen der Vereine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Soziale und politische Verantwortung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Fan-Kultur</a:t>
            </a:r>
          </a:p>
          <a:p>
            <a:pPr marL="457200" lvl="1" indent="0">
              <a:buNone/>
            </a:pP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Vergleich der bestehenden Markenarchitektur des VfL Eintracht Hagen mit SC DHfK Leipzig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Erläuterung des Status Quo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Unterschiede können als Hilfestellung für Markenarchitektur verwendet werden. </a:t>
            </a:r>
          </a:p>
          <a:p>
            <a:pPr marL="457200" lvl="1" indent="0">
              <a:buNone/>
            </a:pP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5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82692-6D24-4DB5-8441-BD6442CC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Methodik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4D28D2-17B4-46D6-8A59-4B33112C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Standardisiertes Interview mit Verantwortlichen im VfL Eintracht Hagen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Identifizierung der Erwartungen an die Markenarchitektur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Eruierung der Positionierungsstrategie des Vereins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Standardisierte Fragen, um Vergleichbarkeit zwischen den 2-4 Interviewpartnern herzustellen. </a:t>
            </a:r>
          </a:p>
          <a:p>
            <a:pPr marL="457200" lvl="1" indent="0">
              <a:buNone/>
            </a:pP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Auswertung der Interviews mit der qualitativen Inhaltsanalyse nach Mayring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Methodik zur Auswertung qualitativer Daten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Klassifizierung der Daten erleichtert die Vergleichbarkeit </a:t>
            </a:r>
          </a:p>
          <a:p>
            <a:pPr lvl="1"/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Anerkannte Methodik zur Auswertung von Interviews</a:t>
            </a:r>
          </a:p>
          <a:p>
            <a:pPr lvl="1"/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3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E3D82-9153-4F7A-8B77-E74953C6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 und Quellenauswahl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DF82D6-B82E-43BC-9626-19B104360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2813"/>
            <a:ext cx="8596668" cy="4278550"/>
          </a:xfrm>
        </p:spPr>
        <p:txBody>
          <a:bodyPr>
            <a:normAutofit/>
          </a:bodyPr>
          <a:lstStyle/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Bauer, S. (2008), Leitbild der Nachhaltigen Entwicklung, Bundeszentrale für politische Bildung; URL: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https://www.bpb.de/izpb/8983/leitbild-der-nachhaltigen-entwicklung?p=all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(Zugriff am 03.01.2020). </a:t>
            </a:r>
          </a:p>
          <a:p>
            <a:pPr marL="0" indent="0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Breuer, C.; Thiel, A.; Bar-Eli, M. (Hrsg.) (2009), Handbuch Sportmanagement, 2. Auflage, Schorndorf: Hofmann.</a:t>
            </a:r>
          </a:p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Bruhn, M.; Georgi, D. (2010), Marktorientiertes Sportmanagement: Empirische Analyse des Einflusses der Marketinginstrumente auf die Markenstärke eines Sportevents,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ZfM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Gesellschaft für Medienwissenschaft e.V., S. 33.-358. </a:t>
            </a:r>
          </a:p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Bundesministerium für Arbeit und Soziales (BMAS) (2011), Die DIN ISO 26000 „Leitfaden zu gesellschaftlicher Verantwortung von Organisation“ – Ein Über-blick -, URL: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https://www.bmas.de/SharedDocs/Downloads/DE/PDF-Publikationen/a395-csr-din-26000.pdf?__blob=publicationFile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(Zugriff am 03.01.2020).</a:t>
            </a:r>
          </a:p>
          <a:p>
            <a:pPr marL="0" indent="0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Daumann, F. (2015), Grundlagen der Sportökonomie, 2. Auflage, München: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Utb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VfL Eintracht Hagen (2020), Über uns, URL: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https://hagen-handball.de/wir-ueber-uns/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(Zugriff am: 04.01.2020)</a:t>
            </a:r>
          </a:p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Hellmann, K., U.; Pichler, R. (Hrsg.) (2005), Ausweitung der Markenzone, Interdisziplinäre Zugänge zur Erforschung des Markenwesens, Wiesbaden: VS Verlag für Sozialwissenschaften.  </a:t>
            </a:r>
          </a:p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Huber, F.; Herrmann, A.; Peter, S. (2003), Ein Ansatz zur Steuerung der Markenstärke: Grundidee, Methodik und Implikationen. Zeitschrift für Betriebswirtschaft Vol. 73 Nr. 4, S. 345–370. </a:t>
            </a:r>
          </a:p>
          <a:p>
            <a:pPr marL="357188" indent="-357188">
              <a:buNone/>
            </a:pP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Meffert, H.; Burmann, C.; Kirchgeorg, M. (2011), Marketing. Grundlagen marktorientierter Unternehmensführung. Konzepte – Instrumente – Praxisbeispiele, 11. Auflage, Wiesbaden: Gabler. </a:t>
            </a:r>
          </a:p>
          <a:p>
            <a:pPr marL="0" indent="0">
              <a:buNone/>
            </a:pP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76422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694</Words>
  <Application>Microsoft Macintosh PowerPoint</Application>
  <PresentationFormat>Breitbild</PresentationFormat>
  <Paragraphs>70</Paragraphs>
  <Slides>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Facette</vt:lpstr>
      <vt:lpstr>Aufbau einer Markenarchitektur am Beispiel des VfL Eintracht Hagen zur Steigerung des Bekanntheitsgrades  </vt:lpstr>
      <vt:lpstr>Gliederung und Aufbau</vt:lpstr>
      <vt:lpstr>Darstellung der Ausgangslage</vt:lpstr>
      <vt:lpstr>Zielsetzung, Problem- und Fragestellung</vt:lpstr>
      <vt:lpstr>Zielsetzung, Problem- und Fragestellung</vt:lpstr>
      <vt:lpstr>Methodik</vt:lpstr>
      <vt:lpstr>Methodik</vt:lpstr>
      <vt:lpstr>Literatur und Quellenauswahl 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Aufbau einer Markenarchitektur am Beispiel des VfL Eintracht Hagen zur Steigerung des Bekanntheitsgrades  </dc:title>
  <dc:subject/>
  <dc:creator/>
  <cp:keywords/>
  <dc:description/>
  <cp:lastModifiedBy>Microsoft Office User</cp:lastModifiedBy>
  <cp:revision>1</cp:revision>
  <dcterms:created xsi:type="dcterms:W3CDTF">2019-02-16T15:02:36Z</dcterms:created>
  <dcterms:modified xsi:type="dcterms:W3CDTF">2020-01-05T10:50:34Z</dcterms:modified>
  <cp:category/>
</cp:coreProperties>
</file>