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comments+xml" PartName="/ppt/comments/comment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9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custom-properties+xml" PartName="/docProps/custom.xml"/>
  <Override ContentType="application/binary" PartName="/ppt/metadata"/>
  <Override ContentType="application/vnd.openxmlformats-officedocument.presentationml.notesMaster+xml" PartName="/ppt/notesMasters/notesMaster1.xml"/>
  <Override ContentType="application/vnd.openxmlformats-officedocument.presentationml.commentAuthors+xml" PartName="/ppt/commentAuthors.xml"/>
  <Override ContentType="application/vnd.openxmlformats-officedocument.presentationml.presProps+xml" PartName="/ppt/presProps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custom-properties" Target="docProps/custom.xml"/><Relationship Id="rId2" Type="http://schemas.openxmlformats.org/package/2006/relationships/metadata/core-properties" Target="docProps/core.xml"/><Relationship Id="rId3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5"/>
  </p:sldMasterIdLst>
  <p:notesMasterIdLst>
    <p:notesMasterId r:id="rId6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</p:sldIdLst>
  <p:sldSz cy="5143500" cx="9144000"/>
  <p:notesSz cx="6858000" cy="9144000"/>
  <p:embeddedFontLst>
    <p:embeddedFont>
      <p:font typeface="Josefin Slab"/>
      <p:regular r:id="rId17"/>
      <p:bold r:id="rId18"/>
      <p:italic r:id="rId19"/>
      <p:boldItalic r:id="rId20"/>
    </p:embeddedFont>
    <p:embeddedFont>
      <p:font typeface="Anton"/>
      <p:regular r:id="rId21"/>
    </p:embeddedFont>
    <p:embeddedFont>
      <p:font typeface="Staatliches"/>
      <p:regular r:id="rId22"/>
    </p:embeddedFont>
    <p:embeddedFont>
      <p:font typeface="Anaheim"/>
      <p:regular r:id="rId23"/>
      <p:bold r:id="rId24"/>
    </p:embeddedFont>
    <p:embeddedFont>
      <p:font typeface="Abel"/>
      <p:regular r:id="rId25"/>
    </p:embeddedFont>
    <p:embeddedFont>
      <p:font typeface="Josefin Sans"/>
      <p:regular r:id="rId26"/>
      <p:bold r:id="rId27"/>
      <p:italic r:id="rId28"/>
      <p:boldItalic r:id="rId29"/>
    </p:embeddedFont>
    <p:embeddedFont>
      <p:font typeface="Unica One"/>
      <p:regular r:id="rId30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pos="5227">
          <p15:clr>
            <a:srgbClr val="9AA0A6"/>
          </p15:clr>
        </p15:guide>
        <p15:guide id="2" orient="horz" pos="2971">
          <p15:clr>
            <a:srgbClr val="9AA0A6"/>
          </p15:clr>
        </p15:guide>
        <p15:guide id="3" pos="2880">
          <p15:clr>
            <a:srgbClr val="9AA0A6"/>
          </p15:clr>
        </p15:guide>
      </p15:sldGuideLst>
    </p:ext>
    <p:ext uri="GoogleSlidesCustomDataVersion2">
      <go:slidesCustomData xmlns:go="http://customooxmlschemas.google.com/" r:id="rId31" roundtripDataSignature="AMtx7mizjhKv5giGERZTjZlgz11QbYqTtw==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mAuthor clrIdx="0" id="0" initials="" lastIdx="1" name="Vanessa Arthur"/>
</p:cmAuthorLst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5227"/>
        <p:guide pos="2971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font" Target="fonts/JosefinSlab-boldItalic.fntdata"/><Relationship Id="rId22" Type="http://schemas.openxmlformats.org/officeDocument/2006/relationships/font" Target="fonts/Staatliches-regular.fntdata"/><Relationship Id="rId21" Type="http://schemas.openxmlformats.org/officeDocument/2006/relationships/font" Target="fonts/Anton-regular.fntdata"/><Relationship Id="rId24" Type="http://schemas.openxmlformats.org/officeDocument/2006/relationships/font" Target="fonts/Anaheim-bold.fntdata"/><Relationship Id="rId23" Type="http://schemas.openxmlformats.org/officeDocument/2006/relationships/font" Target="fonts/Anaheim-regular.fntdata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commentAuthors" Target="commentAuthors.xml"/><Relationship Id="rId9" Type="http://schemas.openxmlformats.org/officeDocument/2006/relationships/slide" Target="slides/slide3.xml"/><Relationship Id="rId26" Type="http://schemas.openxmlformats.org/officeDocument/2006/relationships/font" Target="fonts/JosefinSans-regular.fntdata"/><Relationship Id="rId25" Type="http://schemas.openxmlformats.org/officeDocument/2006/relationships/font" Target="fonts/Abel-regular.fntdata"/><Relationship Id="rId28" Type="http://schemas.openxmlformats.org/officeDocument/2006/relationships/font" Target="fonts/JosefinSans-italic.fntdata"/><Relationship Id="rId27" Type="http://schemas.openxmlformats.org/officeDocument/2006/relationships/font" Target="fonts/JosefinSans-bold.fntdata"/><Relationship Id="rId5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29" Type="http://schemas.openxmlformats.org/officeDocument/2006/relationships/font" Target="fonts/JosefinSans-boldItalic.fntdata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31" Type="http://customschemas.google.com/relationships/presentationmetadata" Target="metadata"/><Relationship Id="rId30" Type="http://schemas.openxmlformats.org/officeDocument/2006/relationships/font" Target="fonts/UnicaOne-regular.fntdata"/><Relationship Id="rId11" Type="http://schemas.openxmlformats.org/officeDocument/2006/relationships/slide" Target="slides/slide5.xml"/><Relationship Id="rId10" Type="http://schemas.openxmlformats.org/officeDocument/2006/relationships/slide" Target="slides/slide4.xml"/><Relationship Id="rId13" Type="http://schemas.openxmlformats.org/officeDocument/2006/relationships/slide" Target="slides/slide7.xml"/><Relationship Id="rId12" Type="http://schemas.openxmlformats.org/officeDocument/2006/relationships/slide" Target="slides/slide6.xml"/><Relationship Id="rId15" Type="http://schemas.openxmlformats.org/officeDocument/2006/relationships/slide" Target="slides/slide9.xml"/><Relationship Id="rId14" Type="http://schemas.openxmlformats.org/officeDocument/2006/relationships/slide" Target="slides/slide8.xml"/><Relationship Id="rId17" Type="http://schemas.openxmlformats.org/officeDocument/2006/relationships/font" Target="fonts/JosefinSlab-regular.fntdata"/><Relationship Id="rId16" Type="http://schemas.openxmlformats.org/officeDocument/2006/relationships/slide" Target="slides/slide10.xml"/><Relationship Id="rId19" Type="http://schemas.openxmlformats.org/officeDocument/2006/relationships/font" Target="fonts/JosefinSlab-italic.fntdata"/><Relationship Id="rId18" Type="http://schemas.openxmlformats.org/officeDocument/2006/relationships/font" Target="fonts/JosefinSlab-bold.fntdata"/></Relationships>
</file>

<file path=ppt/comments/comment1.xml><?xml version="1.0" encoding="utf-8"?>
<p:cm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m authorId="0" idx="1" dt="2021-08-19T16:15:54.018">
    <p:pos x="10" y="10"/>
    <p:text/>
    <p:extLst>
      <p:ext uri="{C676402C-5697-4E1C-873F-D02D1690AC5C}">
        <p15:threadingInfo timeZoneBias="0"/>
      </p:ext>
      <p:ext uri="http://customooxmlschemas.google.com/">
        <go:slidesCustomData xmlns:go="http://customooxmlschemas.google.com/" commentPostId="AAABbLDlJrY"/>
      </p:ext>
    </p:extLst>
  </p:cm>
</p:cmLst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9845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9845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9845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9845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9845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9845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9845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9845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58" name="Google Shape;58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36" name="Shape 3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" name="Google Shape;337;p2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38" name="Google Shape;338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42" name="Shape 3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3" name="Google Shape;343;p3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44" name="Google Shape;344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44" name="Shape 4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5" name="Google Shape;445;p4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46" name="Google Shape;446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66" name="Shape 4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7" name="Google Shape;467;p5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68" name="Google Shape;468;p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97" name="Shape 5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8" name="Google Shape;598;p6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599" name="Google Shape;599;p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92" name="Shape 7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3" name="Google Shape;793;p7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794" name="Google Shape;794;p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71" name="Shape 8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2" name="Google Shape;872;p8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873" name="Google Shape;873;p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58" name="Shape 9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9" name="Google Shape;959;p9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960" name="Google Shape;960;p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64" name="Shape 9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5" name="Google Shape;965;p10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966" name="Google Shape;966;p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PENING SLIDE">
  <p:cSld name="CUSTOM_7">
    <p:bg>
      <p:bgPr>
        <a:solidFill>
          <a:srgbClr val="F3F3F3"/>
        </a:solidFill>
      </p:bgPr>
    </p:bg>
    <p:spTree>
      <p:nvGrpSpPr>
        <p:cNvPr id="8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Google Shape;9;p12"/>
          <p:cNvSpPr txBox="1"/>
          <p:nvPr>
            <p:ph type="ctrTitle"/>
          </p:nvPr>
        </p:nvSpPr>
        <p:spPr>
          <a:xfrm>
            <a:off x="833000" y="1050513"/>
            <a:ext cx="3248400" cy="24195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BF4A"/>
              </a:buClr>
              <a:buSzPts val="3600"/>
              <a:buNone/>
              <a:defRPr b="0" sz="5400">
                <a:latin typeface="Staatliches"/>
                <a:ea typeface="Staatliches"/>
                <a:cs typeface="Staatliches"/>
                <a:sym typeface="Staatliches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BF4A"/>
              </a:buClr>
              <a:buSzPts val="5200"/>
              <a:buNone/>
              <a:defRPr sz="5200">
                <a:solidFill>
                  <a:srgbClr val="FCBF4A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BF4A"/>
              </a:buClr>
              <a:buSzPts val="5200"/>
              <a:buNone/>
              <a:defRPr sz="5200">
                <a:solidFill>
                  <a:srgbClr val="FCBF4A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BF4A"/>
              </a:buClr>
              <a:buSzPts val="5200"/>
              <a:buNone/>
              <a:defRPr sz="5200">
                <a:solidFill>
                  <a:srgbClr val="FCBF4A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BF4A"/>
              </a:buClr>
              <a:buSzPts val="5200"/>
              <a:buNone/>
              <a:defRPr sz="5200">
                <a:solidFill>
                  <a:srgbClr val="FCBF4A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BF4A"/>
              </a:buClr>
              <a:buSzPts val="5200"/>
              <a:buNone/>
              <a:defRPr sz="5200">
                <a:solidFill>
                  <a:srgbClr val="FCBF4A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BF4A"/>
              </a:buClr>
              <a:buSzPts val="5200"/>
              <a:buNone/>
              <a:defRPr sz="5200">
                <a:solidFill>
                  <a:srgbClr val="FCBF4A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BF4A"/>
              </a:buClr>
              <a:buSzPts val="5200"/>
              <a:buNone/>
              <a:defRPr sz="5200">
                <a:solidFill>
                  <a:srgbClr val="FCBF4A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BF4A"/>
              </a:buClr>
              <a:buSzPts val="5200"/>
              <a:buNone/>
              <a:defRPr sz="5200">
                <a:solidFill>
                  <a:srgbClr val="FCBF4A"/>
                </a:solidFill>
              </a:defRPr>
            </a:lvl9pPr>
          </a:lstStyle>
          <a:p/>
        </p:txBody>
      </p:sp>
      <p:sp>
        <p:nvSpPr>
          <p:cNvPr id="10" name="Google Shape;10;p12"/>
          <p:cNvSpPr txBox="1"/>
          <p:nvPr>
            <p:ph idx="1" type="subTitle"/>
          </p:nvPr>
        </p:nvSpPr>
        <p:spPr>
          <a:xfrm>
            <a:off x="833000" y="3299563"/>
            <a:ext cx="3326700" cy="321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BF4A"/>
              </a:buClr>
              <a:buSzPts val="1400"/>
              <a:buNone/>
              <a:defRPr>
                <a:latin typeface="Anaheim"/>
                <a:ea typeface="Anaheim"/>
                <a:cs typeface="Anaheim"/>
                <a:sym typeface="Anaheim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BF4A"/>
              </a:buClr>
              <a:buSzPts val="1400"/>
              <a:buFont typeface="Josefin Slab"/>
              <a:buNone/>
              <a:defRPr sz="1400">
                <a:solidFill>
                  <a:srgbClr val="FCBF4A"/>
                </a:solidFill>
                <a:latin typeface="Josefin Slab"/>
                <a:ea typeface="Josefin Slab"/>
                <a:cs typeface="Josefin Slab"/>
                <a:sym typeface="Josefin Slab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BF4A"/>
              </a:buClr>
              <a:buSzPts val="1400"/>
              <a:buFont typeface="Josefin Slab"/>
              <a:buNone/>
              <a:defRPr sz="1400">
                <a:solidFill>
                  <a:srgbClr val="FCBF4A"/>
                </a:solidFill>
                <a:latin typeface="Josefin Slab"/>
                <a:ea typeface="Josefin Slab"/>
                <a:cs typeface="Josefin Slab"/>
                <a:sym typeface="Josefin Slab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BF4A"/>
              </a:buClr>
              <a:buSzPts val="1400"/>
              <a:buFont typeface="Josefin Slab"/>
              <a:buNone/>
              <a:defRPr sz="1400">
                <a:solidFill>
                  <a:srgbClr val="FCBF4A"/>
                </a:solidFill>
                <a:latin typeface="Josefin Slab"/>
                <a:ea typeface="Josefin Slab"/>
                <a:cs typeface="Josefin Slab"/>
                <a:sym typeface="Josefin Slab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BF4A"/>
              </a:buClr>
              <a:buSzPts val="1400"/>
              <a:buFont typeface="Josefin Slab"/>
              <a:buNone/>
              <a:defRPr sz="1400">
                <a:solidFill>
                  <a:srgbClr val="FCBF4A"/>
                </a:solidFill>
                <a:latin typeface="Josefin Slab"/>
                <a:ea typeface="Josefin Slab"/>
                <a:cs typeface="Josefin Slab"/>
                <a:sym typeface="Josefin Slab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BF4A"/>
              </a:buClr>
              <a:buSzPts val="1400"/>
              <a:buFont typeface="Josefin Slab"/>
              <a:buNone/>
              <a:defRPr sz="1400">
                <a:solidFill>
                  <a:srgbClr val="FCBF4A"/>
                </a:solidFill>
                <a:latin typeface="Josefin Slab"/>
                <a:ea typeface="Josefin Slab"/>
                <a:cs typeface="Josefin Slab"/>
                <a:sym typeface="Josefin Slab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BF4A"/>
              </a:buClr>
              <a:buSzPts val="1400"/>
              <a:buFont typeface="Josefin Slab"/>
              <a:buNone/>
              <a:defRPr sz="1400">
                <a:solidFill>
                  <a:srgbClr val="FCBF4A"/>
                </a:solidFill>
                <a:latin typeface="Josefin Slab"/>
                <a:ea typeface="Josefin Slab"/>
                <a:cs typeface="Josefin Slab"/>
                <a:sym typeface="Josefin Slab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BF4A"/>
              </a:buClr>
              <a:buSzPts val="1400"/>
              <a:buFont typeface="Josefin Slab"/>
              <a:buNone/>
              <a:defRPr sz="1400">
                <a:solidFill>
                  <a:srgbClr val="FCBF4A"/>
                </a:solidFill>
                <a:latin typeface="Josefin Slab"/>
                <a:ea typeface="Josefin Slab"/>
                <a:cs typeface="Josefin Slab"/>
                <a:sym typeface="Josefin Slab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BF4A"/>
              </a:buClr>
              <a:buSzPts val="1400"/>
              <a:buFont typeface="Josefin Slab"/>
              <a:buNone/>
              <a:defRPr sz="1400">
                <a:solidFill>
                  <a:srgbClr val="FCBF4A"/>
                </a:solidFill>
                <a:latin typeface="Josefin Slab"/>
                <a:ea typeface="Josefin Slab"/>
                <a:cs typeface="Josefin Slab"/>
                <a:sym typeface="Josefin Slab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+TEXT">
  <p:cSld name="CUSTOM_7_1">
    <p:bg>
      <p:bgPr>
        <a:solidFill>
          <a:srgbClr val="F3F3F3"/>
        </a:solidFill>
      </p:bgPr>
    </p:bg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13"/>
          <p:cNvSpPr/>
          <p:nvPr/>
        </p:nvSpPr>
        <p:spPr>
          <a:xfrm>
            <a:off x="3513575" y="353425"/>
            <a:ext cx="5672400" cy="529500"/>
          </a:xfrm>
          <a:prstGeom prst="roundRect">
            <a:avLst>
              <a:gd fmla="val 19858" name="adj"/>
            </a:avLst>
          </a:prstGeom>
          <a:solidFill>
            <a:srgbClr val="FFF2CC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" name="Google Shape;13;p13"/>
          <p:cNvSpPr/>
          <p:nvPr/>
        </p:nvSpPr>
        <p:spPr>
          <a:xfrm>
            <a:off x="3569775" y="409006"/>
            <a:ext cx="5616300" cy="529500"/>
          </a:xfrm>
          <a:prstGeom prst="roundRect">
            <a:avLst>
              <a:gd fmla="val 11897" name="adj"/>
            </a:avLst>
          </a:prstGeom>
          <a:noFill/>
          <a:ln cap="flat" cmpd="sng" w="9525">
            <a:solidFill>
              <a:srgbClr val="43434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" name="Google Shape;14;p13"/>
          <p:cNvSpPr txBox="1"/>
          <p:nvPr>
            <p:ph idx="1" type="subTitle"/>
          </p:nvPr>
        </p:nvSpPr>
        <p:spPr>
          <a:xfrm flipH="1">
            <a:off x="889350" y="1030050"/>
            <a:ext cx="7409100" cy="2884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Font typeface="Josefin Slab"/>
              <a:buAutoNum type="arabicPeriod"/>
              <a:defRPr sz="1100">
                <a:latin typeface="Anaheim"/>
                <a:ea typeface="Anaheim"/>
                <a:cs typeface="Anaheim"/>
                <a:sym typeface="Anaheim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Josefin Slab Thin"/>
              <a:buAutoNum type="alphaLcPeriod"/>
              <a:defRPr sz="1400">
                <a:latin typeface="Josefin Slab"/>
                <a:ea typeface="Josefin Slab"/>
                <a:cs typeface="Josefin Slab"/>
                <a:sym typeface="Josefin Slab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Josefin Slab Thin"/>
              <a:buAutoNum type="romanLcPeriod"/>
              <a:defRPr sz="1400">
                <a:latin typeface="Josefin Slab"/>
                <a:ea typeface="Josefin Slab"/>
                <a:cs typeface="Josefin Slab"/>
                <a:sym typeface="Josefin Slab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Josefin Slab Thin"/>
              <a:buAutoNum type="arabicPeriod"/>
              <a:defRPr sz="1400">
                <a:latin typeface="Josefin Slab"/>
                <a:ea typeface="Josefin Slab"/>
                <a:cs typeface="Josefin Slab"/>
                <a:sym typeface="Josefin Slab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Josefin Slab Thin"/>
              <a:buAutoNum type="alphaLcPeriod"/>
              <a:defRPr sz="1400">
                <a:latin typeface="Josefin Slab"/>
                <a:ea typeface="Josefin Slab"/>
                <a:cs typeface="Josefin Slab"/>
                <a:sym typeface="Josefin Slab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Josefin Slab Thin"/>
              <a:buAutoNum type="romanLcPeriod"/>
              <a:defRPr sz="1400">
                <a:latin typeface="Josefin Slab"/>
                <a:ea typeface="Josefin Slab"/>
                <a:cs typeface="Josefin Slab"/>
                <a:sym typeface="Josefin Slab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Josefin Slab Thin"/>
              <a:buAutoNum type="arabicPeriod"/>
              <a:defRPr sz="1400">
                <a:latin typeface="Josefin Slab"/>
                <a:ea typeface="Josefin Slab"/>
                <a:cs typeface="Josefin Slab"/>
                <a:sym typeface="Josefin Slab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Josefin Slab Thin"/>
              <a:buAutoNum type="alphaLcPeriod"/>
              <a:defRPr sz="1400">
                <a:latin typeface="Josefin Slab"/>
                <a:ea typeface="Josefin Slab"/>
                <a:cs typeface="Josefin Slab"/>
                <a:sym typeface="Josefin Slab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Josefin Slab Thin"/>
              <a:buAutoNum type="romanLcPeriod"/>
              <a:defRPr sz="1400">
                <a:latin typeface="Josefin Slab"/>
                <a:ea typeface="Josefin Slab"/>
                <a:cs typeface="Josefin Slab"/>
                <a:sym typeface="Josefin Slab"/>
              </a:defRPr>
            </a:lvl9pPr>
          </a:lstStyle>
          <a:p/>
        </p:txBody>
      </p:sp>
      <p:sp>
        <p:nvSpPr>
          <p:cNvPr id="15" name="Google Shape;15;p13"/>
          <p:cNvSpPr txBox="1"/>
          <p:nvPr>
            <p:ph type="ctrTitle"/>
          </p:nvPr>
        </p:nvSpPr>
        <p:spPr>
          <a:xfrm>
            <a:off x="5180650" y="457300"/>
            <a:ext cx="3194700" cy="481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D406A"/>
              </a:buClr>
              <a:buSzPts val="2400"/>
              <a:buNone/>
              <a:defRPr b="0" sz="1800">
                <a:latin typeface="Staatliches"/>
                <a:ea typeface="Staatliches"/>
                <a:cs typeface="Staatliches"/>
                <a:sym typeface="Staatliches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38987"/>
              </a:buClr>
              <a:buSzPts val="1800"/>
              <a:buNone/>
              <a:defRPr b="0" sz="1800">
                <a:solidFill>
                  <a:srgbClr val="338987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38987"/>
              </a:buClr>
              <a:buSzPts val="1800"/>
              <a:buNone/>
              <a:defRPr b="0" sz="1800">
                <a:solidFill>
                  <a:srgbClr val="338987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38987"/>
              </a:buClr>
              <a:buSzPts val="1800"/>
              <a:buNone/>
              <a:defRPr b="0" sz="1800">
                <a:solidFill>
                  <a:srgbClr val="338987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38987"/>
              </a:buClr>
              <a:buSzPts val="1800"/>
              <a:buNone/>
              <a:defRPr b="0" sz="1800">
                <a:solidFill>
                  <a:srgbClr val="338987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38987"/>
              </a:buClr>
              <a:buSzPts val="1800"/>
              <a:buNone/>
              <a:defRPr b="0" sz="1800">
                <a:solidFill>
                  <a:srgbClr val="338987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38987"/>
              </a:buClr>
              <a:buSzPts val="1800"/>
              <a:buNone/>
              <a:defRPr b="0" sz="1800">
                <a:solidFill>
                  <a:srgbClr val="338987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38987"/>
              </a:buClr>
              <a:buSzPts val="1800"/>
              <a:buNone/>
              <a:defRPr b="0" sz="1800">
                <a:solidFill>
                  <a:srgbClr val="338987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38987"/>
              </a:buClr>
              <a:buSzPts val="1800"/>
              <a:buNone/>
              <a:defRPr b="0" sz="1800">
                <a:solidFill>
                  <a:srgbClr val="338987"/>
                </a:solidFill>
              </a:defRPr>
            </a:lvl9pPr>
          </a:lstStyle>
          <a:p/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">
  <p:cSld name="CUSTOM_16_2">
    <p:bg>
      <p:bgPr>
        <a:solidFill>
          <a:srgbClr val="F3F3F3"/>
        </a:solidFill>
      </p:bgPr>
    </p:bg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14"/>
          <p:cNvSpPr/>
          <p:nvPr/>
        </p:nvSpPr>
        <p:spPr>
          <a:xfrm>
            <a:off x="357150" y="876231"/>
            <a:ext cx="3715500" cy="3488400"/>
          </a:xfrm>
          <a:prstGeom prst="roundRect">
            <a:avLst>
              <a:gd fmla="val 4313" name="adj"/>
            </a:avLst>
          </a:prstGeom>
          <a:solidFill>
            <a:srgbClr val="FFF2CC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" name="Google Shape;18;p14"/>
          <p:cNvSpPr txBox="1"/>
          <p:nvPr>
            <p:ph type="ctrTitle"/>
          </p:nvPr>
        </p:nvSpPr>
        <p:spPr>
          <a:xfrm>
            <a:off x="1456650" y="1715300"/>
            <a:ext cx="1745100" cy="11043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3F3F3"/>
              </a:buClr>
              <a:buSzPts val="3000"/>
              <a:buNone/>
              <a:defRPr b="0" sz="3600">
                <a:latin typeface="Staatliches"/>
                <a:ea typeface="Staatliches"/>
                <a:cs typeface="Staatliches"/>
                <a:sym typeface="Staatliches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3F3F3"/>
              </a:buClr>
              <a:buSzPts val="3000"/>
              <a:buFont typeface="Unica One"/>
              <a:buNone/>
              <a:defRPr sz="3000">
                <a:solidFill>
                  <a:srgbClr val="F3F3F3"/>
                </a:solidFill>
                <a:latin typeface="Unica One"/>
                <a:ea typeface="Unica One"/>
                <a:cs typeface="Unica One"/>
                <a:sym typeface="Unica One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3F3F3"/>
              </a:buClr>
              <a:buSzPts val="3000"/>
              <a:buFont typeface="Unica One"/>
              <a:buNone/>
              <a:defRPr sz="3000">
                <a:solidFill>
                  <a:srgbClr val="F3F3F3"/>
                </a:solidFill>
                <a:latin typeface="Unica One"/>
                <a:ea typeface="Unica One"/>
                <a:cs typeface="Unica One"/>
                <a:sym typeface="Unica One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3F3F3"/>
              </a:buClr>
              <a:buSzPts val="3000"/>
              <a:buFont typeface="Unica One"/>
              <a:buNone/>
              <a:defRPr sz="3000">
                <a:solidFill>
                  <a:srgbClr val="F3F3F3"/>
                </a:solidFill>
                <a:latin typeface="Unica One"/>
                <a:ea typeface="Unica One"/>
                <a:cs typeface="Unica One"/>
                <a:sym typeface="Unica One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3F3F3"/>
              </a:buClr>
              <a:buSzPts val="3000"/>
              <a:buFont typeface="Unica One"/>
              <a:buNone/>
              <a:defRPr sz="3000">
                <a:solidFill>
                  <a:srgbClr val="F3F3F3"/>
                </a:solidFill>
                <a:latin typeface="Unica One"/>
                <a:ea typeface="Unica One"/>
                <a:cs typeface="Unica One"/>
                <a:sym typeface="Unica One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3F3F3"/>
              </a:buClr>
              <a:buSzPts val="3000"/>
              <a:buFont typeface="Unica One"/>
              <a:buNone/>
              <a:defRPr sz="3000">
                <a:solidFill>
                  <a:srgbClr val="F3F3F3"/>
                </a:solidFill>
                <a:latin typeface="Unica One"/>
                <a:ea typeface="Unica One"/>
                <a:cs typeface="Unica One"/>
                <a:sym typeface="Unica One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3F3F3"/>
              </a:buClr>
              <a:buSzPts val="3000"/>
              <a:buFont typeface="Unica One"/>
              <a:buNone/>
              <a:defRPr sz="3000">
                <a:solidFill>
                  <a:srgbClr val="F3F3F3"/>
                </a:solidFill>
                <a:latin typeface="Unica One"/>
                <a:ea typeface="Unica One"/>
                <a:cs typeface="Unica One"/>
                <a:sym typeface="Unica One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3F3F3"/>
              </a:buClr>
              <a:buSzPts val="3000"/>
              <a:buFont typeface="Unica One"/>
              <a:buNone/>
              <a:defRPr sz="3000">
                <a:solidFill>
                  <a:srgbClr val="F3F3F3"/>
                </a:solidFill>
                <a:latin typeface="Unica One"/>
                <a:ea typeface="Unica One"/>
                <a:cs typeface="Unica One"/>
                <a:sym typeface="Unica One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3F3F3"/>
              </a:buClr>
              <a:buSzPts val="3000"/>
              <a:buFont typeface="Unica One"/>
              <a:buNone/>
              <a:defRPr sz="3000">
                <a:solidFill>
                  <a:srgbClr val="F3F3F3"/>
                </a:solidFill>
                <a:latin typeface="Unica One"/>
                <a:ea typeface="Unica One"/>
                <a:cs typeface="Unica One"/>
                <a:sym typeface="Unica One"/>
              </a:defRPr>
            </a:lvl9pPr>
          </a:lstStyle>
          <a:p/>
        </p:txBody>
      </p:sp>
      <p:sp>
        <p:nvSpPr>
          <p:cNvPr id="19" name="Google Shape;19;p14"/>
          <p:cNvSpPr txBox="1"/>
          <p:nvPr>
            <p:ph idx="1" type="subTitle"/>
          </p:nvPr>
        </p:nvSpPr>
        <p:spPr>
          <a:xfrm>
            <a:off x="889350" y="2819625"/>
            <a:ext cx="2312400" cy="1104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3F3F3"/>
              </a:buClr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3F3F3"/>
              </a:buClr>
              <a:buSzPts val="3000"/>
              <a:buFont typeface="Unica One"/>
              <a:buNone/>
              <a:defRPr sz="3000">
                <a:solidFill>
                  <a:srgbClr val="F3F3F3"/>
                </a:solidFill>
                <a:latin typeface="Unica One"/>
                <a:ea typeface="Unica One"/>
                <a:cs typeface="Unica One"/>
                <a:sym typeface="Unica One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3F3F3"/>
              </a:buClr>
              <a:buSzPts val="3000"/>
              <a:buFont typeface="Unica One"/>
              <a:buNone/>
              <a:defRPr sz="3000">
                <a:solidFill>
                  <a:srgbClr val="F3F3F3"/>
                </a:solidFill>
                <a:latin typeface="Unica One"/>
                <a:ea typeface="Unica One"/>
                <a:cs typeface="Unica One"/>
                <a:sym typeface="Unica One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3F3F3"/>
              </a:buClr>
              <a:buSzPts val="3000"/>
              <a:buFont typeface="Unica One"/>
              <a:buNone/>
              <a:defRPr sz="3000">
                <a:solidFill>
                  <a:srgbClr val="F3F3F3"/>
                </a:solidFill>
                <a:latin typeface="Unica One"/>
                <a:ea typeface="Unica One"/>
                <a:cs typeface="Unica One"/>
                <a:sym typeface="Unica One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3F3F3"/>
              </a:buClr>
              <a:buSzPts val="3000"/>
              <a:buFont typeface="Unica One"/>
              <a:buNone/>
              <a:defRPr sz="3000">
                <a:solidFill>
                  <a:srgbClr val="F3F3F3"/>
                </a:solidFill>
                <a:latin typeface="Unica One"/>
                <a:ea typeface="Unica One"/>
                <a:cs typeface="Unica One"/>
                <a:sym typeface="Unica One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3F3F3"/>
              </a:buClr>
              <a:buSzPts val="3000"/>
              <a:buFont typeface="Unica One"/>
              <a:buNone/>
              <a:defRPr sz="3000">
                <a:solidFill>
                  <a:srgbClr val="F3F3F3"/>
                </a:solidFill>
                <a:latin typeface="Unica One"/>
                <a:ea typeface="Unica One"/>
                <a:cs typeface="Unica One"/>
                <a:sym typeface="Unica One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3F3F3"/>
              </a:buClr>
              <a:buSzPts val="3000"/>
              <a:buFont typeface="Unica One"/>
              <a:buNone/>
              <a:defRPr sz="3000">
                <a:solidFill>
                  <a:srgbClr val="F3F3F3"/>
                </a:solidFill>
                <a:latin typeface="Unica One"/>
                <a:ea typeface="Unica One"/>
                <a:cs typeface="Unica One"/>
                <a:sym typeface="Unica One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3F3F3"/>
              </a:buClr>
              <a:buSzPts val="3000"/>
              <a:buFont typeface="Unica One"/>
              <a:buNone/>
              <a:defRPr sz="3000">
                <a:solidFill>
                  <a:srgbClr val="F3F3F3"/>
                </a:solidFill>
                <a:latin typeface="Unica One"/>
                <a:ea typeface="Unica One"/>
                <a:cs typeface="Unica One"/>
                <a:sym typeface="Unica One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3F3F3"/>
              </a:buClr>
              <a:buSzPts val="3000"/>
              <a:buFont typeface="Unica One"/>
              <a:buNone/>
              <a:defRPr sz="3000">
                <a:solidFill>
                  <a:srgbClr val="F3F3F3"/>
                </a:solidFill>
                <a:latin typeface="Unica One"/>
                <a:ea typeface="Unica One"/>
                <a:cs typeface="Unica One"/>
                <a:sym typeface="Unica One"/>
              </a:defRPr>
            </a:lvl9pPr>
          </a:lstStyle>
          <a:p/>
        </p:txBody>
      </p:sp>
      <p:sp>
        <p:nvSpPr>
          <p:cNvPr id="20" name="Google Shape;20;p14"/>
          <p:cNvSpPr/>
          <p:nvPr/>
        </p:nvSpPr>
        <p:spPr>
          <a:xfrm>
            <a:off x="411569" y="778875"/>
            <a:ext cx="3715500" cy="3488400"/>
          </a:xfrm>
          <a:prstGeom prst="roundRect">
            <a:avLst>
              <a:gd fmla="val 4313" name="adj"/>
            </a:avLst>
          </a:prstGeom>
          <a:noFill/>
          <a:ln cap="flat" cmpd="sng" w="9525">
            <a:solidFill>
              <a:srgbClr val="43434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HREE COLUMNS">
  <p:cSld name="CUSTOM_17">
    <p:bg>
      <p:bgPr>
        <a:solidFill>
          <a:srgbClr val="F3F3F3"/>
        </a:solidFill>
      </p:bgPr>
    </p:bg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15"/>
          <p:cNvSpPr txBox="1"/>
          <p:nvPr>
            <p:ph type="ctrTitle"/>
          </p:nvPr>
        </p:nvSpPr>
        <p:spPr>
          <a:xfrm>
            <a:off x="1102925" y="1582025"/>
            <a:ext cx="1429500" cy="7929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Staatliches"/>
              <a:buNone/>
              <a:defRPr b="0" sz="3600">
                <a:latin typeface="Staatliches"/>
                <a:ea typeface="Staatliches"/>
                <a:cs typeface="Staatliches"/>
                <a:sym typeface="Staatliches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Staatliches"/>
              <a:buNone/>
              <a:defRPr b="0" sz="2400">
                <a:latin typeface="Staatliches"/>
                <a:ea typeface="Staatliches"/>
                <a:cs typeface="Staatliches"/>
                <a:sym typeface="Staatliches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Staatliches"/>
              <a:buNone/>
              <a:defRPr b="0" sz="2400">
                <a:latin typeface="Staatliches"/>
                <a:ea typeface="Staatliches"/>
                <a:cs typeface="Staatliches"/>
                <a:sym typeface="Staatliches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Staatliches"/>
              <a:buNone/>
              <a:defRPr b="0" sz="2400">
                <a:latin typeface="Staatliches"/>
                <a:ea typeface="Staatliches"/>
                <a:cs typeface="Staatliches"/>
                <a:sym typeface="Staatliches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Staatliches"/>
              <a:buNone/>
              <a:defRPr b="0" sz="2400">
                <a:latin typeface="Staatliches"/>
                <a:ea typeface="Staatliches"/>
                <a:cs typeface="Staatliches"/>
                <a:sym typeface="Staatliches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Staatliches"/>
              <a:buNone/>
              <a:defRPr b="0" sz="2400">
                <a:latin typeface="Staatliches"/>
                <a:ea typeface="Staatliches"/>
                <a:cs typeface="Staatliches"/>
                <a:sym typeface="Staatliches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Staatliches"/>
              <a:buNone/>
              <a:defRPr b="0" sz="2400">
                <a:latin typeface="Staatliches"/>
                <a:ea typeface="Staatliches"/>
                <a:cs typeface="Staatliches"/>
                <a:sym typeface="Staatliches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Staatliches"/>
              <a:buNone/>
              <a:defRPr b="0" sz="2400">
                <a:latin typeface="Staatliches"/>
                <a:ea typeface="Staatliches"/>
                <a:cs typeface="Staatliches"/>
                <a:sym typeface="Staatliches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Staatliches"/>
              <a:buNone/>
              <a:defRPr b="0" sz="2400">
                <a:latin typeface="Staatliches"/>
                <a:ea typeface="Staatliches"/>
                <a:cs typeface="Staatliches"/>
                <a:sym typeface="Staatliches"/>
              </a:defRPr>
            </a:lvl9pPr>
          </a:lstStyle>
          <a:p/>
        </p:txBody>
      </p:sp>
      <p:sp>
        <p:nvSpPr>
          <p:cNvPr id="23" name="Google Shape;23;p15"/>
          <p:cNvSpPr txBox="1"/>
          <p:nvPr>
            <p:ph idx="1" type="subTitle"/>
          </p:nvPr>
        </p:nvSpPr>
        <p:spPr>
          <a:xfrm>
            <a:off x="892261" y="2927713"/>
            <a:ext cx="1827900" cy="1671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marR="720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9pPr>
          </a:lstStyle>
          <a:p/>
        </p:txBody>
      </p:sp>
      <p:sp>
        <p:nvSpPr>
          <p:cNvPr id="24" name="Google Shape;24;p15"/>
          <p:cNvSpPr/>
          <p:nvPr/>
        </p:nvSpPr>
        <p:spPr>
          <a:xfrm>
            <a:off x="3513575" y="353425"/>
            <a:ext cx="5672400" cy="529500"/>
          </a:xfrm>
          <a:prstGeom prst="roundRect">
            <a:avLst>
              <a:gd fmla="val 19858" name="adj"/>
            </a:avLst>
          </a:prstGeom>
          <a:solidFill>
            <a:srgbClr val="FFF2CC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" name="Google Shape;25;p15"/>
          <p:cNvSpPr/>
          <p:nvPr/>
        </p:nvSpPr>
        <p:spPr>
          <a:xfrm>
            <a:off x="3569775" y="409006"/>
            <a:ext cx="5616300" cy="529500"/>
          </a:xfrm>
          <a:prstGeom prst="roundRect">
            <a:avLst>
              <a:gd fmla="val 11897" name="adj"/>
            </a:avLst>
          </a:prstGeom>
          <a:noFill/>
          <a:ln cap="flat" cmpd="sng" w="9525">
            <a:solidFill>
              <a:srgbClr val="43434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" name="Google Shape;26;p15"/>
          <p:cNvSpPr txBox="1"/>
          <p:nvPr>
            <p:ph idx="2" type="ctrTitle"/>
          </p:nvPr>
        </p:nvSpPr>
        <p:spPr>
          <a:xfrm>
            <a:off x="3836012" y="1582025"/>
            <a:ext cx="1429500" cy="7929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Staatliches"/>
              <a:buNone/>
              <a:defRPr b="0" sz="3600">
                <a:latin typeface="Staatliches"/>
                <a:ea typeface="Staatliches"/>
                <a:cs typeface="Staatliches"/>
                <a:sym typeface="Staatliches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Staatliches"/>
              <a:buNone/>
              <a:defRPr b="0" sz="2400">
                <a:latin typeface="Staatliches"/>
                <a:ea typeface="Staatliches"/>
                <a:cs typeface="Staatliches"/>
                <a:sym typeface="Staatliches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Staatliches"/>
              <a:buNone/>
              <a:defRPr b="0" sz="2400">
                <a:latin typeface="Staatliches"/>
                <a:ea typeface="Staatliches"/>
                <a:cs typeface="Staatliches"/>
                <a:sym typeface="Staatliches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Staatliches"/>
              <a:buNone/>
              <a:defRPr b="0" sz="2400">
                <a:latin typeface="Staatliches"/>
                <a:ea typeface="Staatliches"/>
                <a:cs typeface="Staatliches"/>
                <a:sym typeface="Staatliches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Staatliches"/>
              <a:buNone/>
              <a:defRPr b="0" sz="2400">
                <a:latin typeface="Staatliches"/>
                <a:ea typeface="Staatliches"/>
                <a:cs typeface="Staatliches"/>
                <a:sym typeface="Staatliches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Staatliches"/>
              <a:buNone/>
              <a:defRPr b="0" sz="2400">
                <a:latin typeface="Staatliches"/>
                <a:ea typeface="Staatliches"/>
                <a:cs typeface="Staatliches"/>
                <a:sym typeface="Staatliches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Staatliches"/>
              <a:buNone/>
              <a:defRPr b="0" sz="2400">
                <a:latin typeface="Staatliches"/>
                <a:ea typeface="Staatliches"/>
                <a:cs typeface="Staatliches"/>
                <a:sym typeface="Staatliches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Staatliches"/>
              <a:buNone/>
              <a:defRPr b="0" sz="2400">
                <a:latin typeface="Staatliches"/>
                <a:ea typeface="Staatliches"/>
                <a:cs typeface="Staatliches"/>
                <a:sym typeface="Staatliches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Staatliches"/>
              <a:buNone/>
              <a:defRPr b="0" sz="2400">
                <a:latin typeface="Staatliches"/>
                <a:ea typeface="Staatliches"/>
                <a:cs typeface="Staatliches"/>
                <a:sym typeface="Staatliches"/>
              </a:defRPr>
            </a:lvl9pPr>
          </a:lstStyle>
          <a:p/>
        </p:txBody>
      </p:sp>
      <p:sp>
        <p:nvSpPr>
          <p:cNvPr id="27" name="Google Shape;27;p15"/>
          <p:cNvSpPr txBox="1"/>
          <p:nvPr>
            <p:ph idx="3" type="subTitle"/>
          </p:nvPr>
        </p:nvSpPr>
        <p:spPr>
          <a:xfrm>
            <a:off x="3625361" y="2927713"/>
            <a:ext cx="1827900" cy="1671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marR="720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9pPr>
          </a:lstStyle>
          <a:p/>
        </p:txBody>
      </p:sp>
      <p:sp>
        <p:nvSpPr>
          <p:cNvPr id="28" name="Google Shape;28;p15"/>
          <p:cNvSpPr txBox="1"/>
          <p:nvPr>
            <p:ph idx="4" type="ctrTitle"/>
          </p:nvPr>
        </p:nvSpPr>
        <p:spPr>
          <a:xfrm>
            <a:off x="6569025" y="1582025"/>
            <a:ext cx="1429500" cy="7929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Staatliches"/>
              <a:buNone/>
              <a:defRPr b="0" sz="3600">
                <a:latin typeface="Staatliches"/>
                <a:ea typeface="Staatliches"/>
                <a:cs typeface="Staatliches"/>
                <a:sym typeface="Staatliches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Staatliches"/>
              <a:buNone/>
              <a:defRPr b="0" sz="2400">
                <a:latin typeface="Staatliches"/>
                <a:ea typeface="Staatliches"/>
                <a:cs typeface="Staatliches"/>
                <a:sym typeface="Staatliches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Staatliches"/>
              <a:buNone/>
              <a:defRPr b="0" sz="2400">
                <a:latin typeface="Staatliches"/>
                <a:ea typeface="Staatliches"/>
                <a:cs typeface="Staatliches"/>
                <a:sym typeface="Staatliches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Staatliches"/>
              <a:buNone/>
              <a:defRPr b="0" sz="2400">
                <a:latin typeface="Staatliches"/>
                <a:ea typeface="Staatliches"/>
                <a:cs typeface="Staatliches"/>
                <a:sym typeface="Staatliches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Staatliches"/>
              <a:buNone/>
              <a:defRPr b="0" sz="2400">
                <a:latin typeface="Staatliches"/>
                <a:ea typeface="Staatliches"/>
                <a:cs typeface="Staatliches"/>
                <a:sym typeface="Staatliches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Staatliches"/>
              <a:buNone/>
              <a:defRPr b="0" sz="2400">
                <a:latin typeface="Staatliches"/>
                <a:ea typeface="Staatliches"/>
                <a:cs typeface="Staatliches"/>
                <a:sym typeface="Staatliches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Staatliches"/>
              <a:buNone/>
              <a:defRPr b="0" sz="2400">
                <a:latin typeface="Staatliches"/>
                <a:ea typeface="Staatliches"/>
                <a:cs typeface="Staatliches"/>
                <a:sym typeface="Staatliches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Staatliches"/>
              <a:buNone/>
              <a:defRPr b="0" sz="2400">
                <a:latin typeface="Staatliches"/>
                <a:ea typeface="Staatliches"/>
                <a:cs typeface="Staatliches"/>
                <a:sym typeface="Staatliches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Staatliches"/>
              <a:buNone/>
              <a:defRPr b="0" sz="2400">
                <a:latin typeface="Staatliches"/>
                <a:ea typeface="Staatliches"/>
                <a:cs typeface="Staatliches"/>
                <a:sym typeface="Staatliches"/>
              </a:defRPr>
            </a:lvl9pPr>
          </a:lstStyle>
          <a:p/>
        </p:txBody>
      </p:sp>
      <p:sp>
        <p:nvSpPr>
          <p:cNvPr id="29" name="Google Shape;29;p15"/>
          <p:cNvSpPr txBox="1"/>
          <p:nvPr>
            <p:ph idx="5" type="subTitle"/>
          </p:nvPr>
        </p:nvSpPr>
        <p:spPr>
          <a:xfrm>
            <a:off x="6358461" y="2927713"/>
            <a:ext cx="1827900" cy="1671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marR="720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9pPr>
          </a:lstStyle>
          <a:p/>
        </p:txBody>
      </p:sp>
      <p:sp>
        <p:nvSpPr>
          <p:cNvPr id="30" name="Google Shape;30;p15"/>
          <p:cNvSpPr txBox="1"/>
          <p:nvPr>
            <p:ph idx="6" type="ctrTitle"/>
          </p:nvPr>
        </p:nvSpPr>
        <p:spPr>
          <a:xfrm>
            <a:off x="5180650" y="457300"/>
            <a:ext cx="3194700" cy="481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D406A"/>
              </a:buClr>
              <a:buSzPts val="2400"/>
              <a:buNone/>
              <a:defRPr b="0" sz="1800">
                <a:latin typeface="Staatliches"/>
                <a:ea typeface="Staatliches"/>
                <a:cs typeface="Staatliches"/>
                <a:sym typeface="Staatliches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38987"/>
              </a:buClr>
              <a:buSzPts val="1800"/>
              <a:buNone/>
              <a:defRPr b="0" sz="1800">
                <a:solidFill>
                  <a:srgbClr val="338987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38987"/>
              </a:buClr>
              <a:buSzPts val="1800"/>
              <a:buNone/>
              <a:defRPr b="0" sz="1800">
                <a:solidFill>
                  <a:srgbClr val="338987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38987"/>
              </a:buClr>
              <a:buSzPts val="1800"/>
              <a:buNone/>
              <a:defRPr b="0" sz="1800">
                <a:solidFill>
                  <a:srgbClr val="338987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38987"/>
              </a:buClr>
              <a:buSzPts val="1800"/>
              <a:buNone/>
              <a:defRPr b="0" sz="1800">
                <a:solidFill>
                  <a:srgbClr val="338987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38987"/>
              </a:buClr>
              <a:buSzPts val="1800"/>
              <a:buNone/>
              <a:defRPr b="0" sz="1800">
                <a:solidFill>
                  <a:srgbClr val="338987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38987"/>
              </a:buClr>
              <a:buSzPts val="1800"/>
              <a:buNone/>
              <a:defRPr b="0" sz="1800">
                <a:solidFill>
                  <a:srgbClr val="338987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38987"/>
              </a:buClr>
              <a:buSzPts val="1800"/>
              <a:buNone/>
              <a:defRPr b="0" sz="1800">
                <a:solidFill>
                  <a:srgbClr val="338987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38987"/>
              </a:buClr>
              <a:buSzPts val="1800"/>
              <a:buNone/>
              <a:defRPr b="0" sz="1800">
                <a:solidFill>
                  <a:srgbClr val="338987"/>
                </a:solidFill>
              </a:defRPr>
            </a:lvl9pPr>
          </a:lstStyle>
          <a:p/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FOUR COLUMNS">
  <p:cSld name="CUSTOM_16_1_1">
    <p:bg>
      <p:bgPr>
        <a:solidFill>
          <a:srgbClr val="F3F3F3"/>
        </a:solidFill>
      </p:bgPr>
    </p:bg>
    <p:spTree>
      <p:nvGrpSpPr>
        <p:cNvPr id="3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16"/>
          <p:cNvSpPr txBox="1"/>
          <p:nvPr>
            <p:ph type="ctrTitle"/>
          </p:nvPr>
        </p:nvSpPr>
        <p:spPr>
          <a:xfrm>
            <a:off x="1651900" y="1663150"/>
            <a:ext cx="2784900" cy="5763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b="0" sz="1600">
                <a:latin typeface="Staatliches"/>
                <a:ea typeface="Staatliches"/>
                <a:cs typeface="Staatliches"/>
                <a:sym typeface="Staatliches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Anton"/>
              <a:buNone/>
              <a:defRPr b="0" sz="1600">
                <a:latin typeface="Anton"/>
                <a:ea typeface="Anton"/>
                <a:cs typeface="Anton"/>
                <a:sym typeface="Anton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Anton"/>
              <a:buNone/>
              <a:defRPr b="0" sz="1600">
                <a:latin typeface="Anton"/>
                <a:ea typeface="Anton"/>
                <a:cs typeface="Anton"/>
                <a:sym typeface="Anton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Anton"/>
              <a:buNone/>
              <a:defRPr b="0" sz="1600">
                <a:latin typeface="Anton"/>
                <a:ea typeface="Anton"/>
                <a:cs typeface="Anton"/>
                <a:sym typeface="Anton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Anton"/>
              <a:buNone/>
              <a:defRPr b="0" sz="1600">
                <a:latin typeface="Anton"/>
                <a:ea typeface="Anton"/>
                <a:cs typeface="Anton"/>
                <a:sym typeface="Anton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Anton"/>
              <a:buNone/>
              <a:defRPr b="0" sz="1600">
                <a:latin typeface="Anton"/>
                <a:ea typeface="Anton"/>
                <a:cs typeface="Anton"/>
                <a:sym typeface="Anton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Anton"/>
              <a:buNone/>
              <a:defRPr b="0" sz="1600">
                <a:latin typeface="Anton"/>
                <a:ea typeface="Anton"/>
                <a:cs typeface="Anton"/>
                <a:sym typeface="Anton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Anton"/>
              <a:buNone/>
              <a:defRPr b="0" sz="1600">
                <a:latin typeface="Anton"/>
                <a:ea typeface="Anton"/>
                <a:cs typeface="Anton"/>
                <a:sym typeface="Anton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Anton"/>
              <a:buNone/>
              <a:defRPr b="0" sz="1600">
                <a:latin typeface="Anton"/>
                <a:ea typeface="Anton"/>
                <a:cs typeface="Anton"/>
                <a:sym typeface="Anton"/>
              </a:defRPr>
            </a:lvl9pPr>
          </a:lstStyle>
          <a:p/>
        </p:txBody>
      </p:sp>
      <p:sp>
        <p:nvSpPr>
          <p:cNvPr id="33" name="Google Shape;33;p16"/>
          <p:cNvSpPr txBox="1"/>
          <p:nvPr>
            <p:ph idx="1" type="subTitle"/>
          </p:nvPr>
        </p:nvSpPr>
        <p:spPr>
          <a:xfrm>
            <a:off x="1651900" y="2239450"/>
            <a:ext cx="2907900" cy="974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Font typeface="Abel"/>
              <a:buNone/>
              <a:defRPr>
                <a:latin typeface="Abel"/>
                <a:ea typeface="Abel"/>
                <a:cs typeface="Abel"/>
                <a:sym typeface="Abe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Font typeface="Abel"/>
              <a:buNone/>
              <a:defRPr sz="1000">
                <a:latin typeface="Abel"/>
                <a:ea typeface="Abel"/>
                <a:cs typeface="Abel"/>
                <a:sym typeface="Abel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Font typeface="Abel"/>
              <a:buNone/>
              <a:defRPr sz="1000">
                <a:latin typeface="Abel"/>
                <a:ea typeface="Abel"/>
                <a:cs typeface="Abel"/>
                <a:sym typeface="Abel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Font typeface="Abel"/>
              <a:buNone/>
              <a:defRPr sz="1000">
                <a:latin typeface="Abel"/>
                <a:ea typeface="Abel"/>
                <a:cs typeface="Abel"/>
                <a:sym typeface="Abel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Font typeface="Abel"/>
              <a:buNone/>
              <a:defRPr sz="1000">
                <a:latin typeface="Abel"/>
                <a:ea typeface="Abel"/>
                <a:cs typeface="Abel"/>
                <a:sym typeface="Abel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Font typeface="Abel"/>
              <a:buNone/>
              <a:defRPr sz="1000">
                <a:latin typeface="Abel"/>
                <a:ea typeface="Abel"/>
                <a:cs typeface="Abel"/>
                <a:sym typeface="Abel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Font typeface="Abel"/>
              <a:buNone/>
              <a:defRPr sz="1000">
                <a:latin typeface="Abel"/>
                <a:ea typeface="Abel"/>
                <a:cs typeface="Abel"/>
                <a:sym typeface="Abel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Font typeface="Abel"/>
              <a:buNone/>
              <a:defRPr sz="1000">
                <a:latin typeface="Abel"/>
                <a:ea typeface="Abel"/>
                <a:cs typeface="Abel"/>
                <a:sym typeface="Abel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Font typeface="Abel"/>
              <a:buNone/>
              <a:defRPr sz="1000">
                <a:latin typeface="Abel"/>
                <a:ea typeface="Abel"/>
                <a:cs typeface="Abel"/>
                <a:sym typeface="Abel"/>
              </a:defRPr>
            </a:lvl9pPr>
          </a:lstStyle>
          <a:p/>
        </p:txBody>
      </p:sp>
      <p:sp>
        <p:nvSpPr>
          <p:cNvPr id="34" name="Google Shape;34;p16"/>
          <p:cNvSpPr txBox="1"/>
          <p:nvPr>
            <p:ph idx="2" type="ctrTitle"/>
          </p:nvPr>
        </p:nvSpPr>
        <p:spPr>
          <a:xfrm>
            <a:off x="1651900" y="3365574"/>
            <a:ext cx="2784900" cy="5763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b="0" sz="1600">
                <a:latin typeface="Staatliches"/>
                <a:ea typeface="Staatliches"/>
                <a:cs typeface="Staatliches"/>
                <a:sym typeface="Staatliches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Anton"/>
              <a:buNone/>
              <a:defRPr b="0" sz="1600">
                <a:latin typeface="Anton"/>
                <a:ea typeface="Anton"/>
                <a:cs typeface="Anton"/>
                <a:sym typeface="Anton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Anton"/>
              <a:buNone/>
              <a:defRPr b="0" sz="1600">
                <a:latin typeface="Anton"/>
                <a:ea typeface="Anton"/>
                <a:cs typeface="Anton"/>
                <a:sym typeface="Anton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Anton"/>
              <a:buNone/>
              <a:defRPr b="0" sz="1600">
                <a:latin typeface="Anton"/>
                <a:ea typeface="Anton"/>
                <a:cs typeface="Anton"/>
                <a:sym typeface="Anton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Anton"/>
              <a:buNone/>
              <a:defRPr b="0" sz="1600">
                <a:latin typeface="Anton"/>
                <a:ea typeface="Anton"/>
                <a:cs typeface="Anton"/>
                <a:sym typeface="Anton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Anton"/>
              <a:buNone/>
              <a:defRPr b="0" sz="1600">
                <a:latin typeface="Anton"/>
                <a:ea typeface="Anton"/>
                <a:cs typeface="Anton"/>
                <a:sym typeface="Anton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Anton"/>
              <a:buNone/>
              <a:defRPr b="0" sz="1600">
                <a:latin typeface="Anton"/>
                <a:ea typeface="Anton"/>
                <a:cs typeface="Anton"/>
                <a:sym typeface="Anton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Anton"/>
              <a:buNone/>
              <a:defRPr b="0" sz="1600">
                <a:latin typeface="Anton"/>
                <a:ea typeface="Anton"/>
                <a:cs typeface="Anton"/>
                <a:sym typeface="Anton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Anton"/>
              <a:buNone/>
              <a:defRPr b="0" sz="1600">
                <a:latin typeface="Anton"/>
                <a:ea typeface="Anton"/>
                <a:cs typeface="Anton"/>
                <a:sym typeface="Anton"/>
              </a:defRPr>
            </a:lvl9pPr>
          </a:lstStyle>
          <a:p/>
        </p:txBody>
      </p:sp>
      <p:sp>
        <p:nvSpPr>
          <p:cNvPr id="35" name="Google Shape;35;p16"/>
          <p:cNvSpPr txBox="1"/>
          <p:nvPr>
            <p:ph idx="3" type="subTitle"/>
          </p:nvPr>
        </p:nvSpPr>
        <p:spPr>
          <a:xfrm>
            <a:off x="1651900" y="3937803"/>
            <a:ext cx="2907900" cy="974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marR="720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Font typeface="Abel"/>
              <a:buNone/>
              <a:defRPr>
                <a:latin typeface="Abel"/>
                <a:ea typeface="Abel"/>
                <a:cs typeface="Abel"/>
                <a:sym typeface="Abe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Font typeface="Abel"/>
              <a:buNone/>
              <a:defRPr sz="1000">
                <a:latin typeface="Abel"/>
                <a:ea typeface="Abel"/>
                <a:cs typeface="Abel"/>
                <a:sym typeface="Abel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Font typeface="Abel"/>
              <a:buNone/>
              <a:defRPr sz="1000">
                <a:latin typeface="Abel"/>
                <a:ea typeface="Abel"/>
                <a:cs typeface="Abel"/>
                <a:sym typeface="Abel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Font typeface="Abel"/>
              <a:buNone/>
              <a:defRPr sz="1000">
                <a:latin typeface="Abel"/>
                <a:ea typeface="Abel"/>
                <a:cs typeface="Abel"/>
                <a:sym typeface="Abel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Font typeface="Abel"/>
              <a:buNone/>
              <a:defRPr sz="1000">
                <a:latin typeface="Abel"/>
                <a:ea typeface="Abel"/>
                <a:cs typeface="Abel"/>
                <a:sym typeface="Abel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Font typeface="Abel"/>
              <a:buNone/>
              <a:defRPr sz="1000">
                <a:latin typeface="Abel"/>
                <a:ea typeface="Abel"/>
                <a:cs typeface="Abel"/>
                <a:sym typeface="Abel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Font typeface="Abel"/>
              <a:buNone/>
              <a:defRPr sz="1000">
                <a:latin typeface="Abel"/>
                <a:ea typeface="Abel"/>
                <a:cs typeface="Abel"/>
                <a:sym typeface="Abel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Font typeface="Abel"/>
              <a:buNone/>
              <a:defRPr sz="1000">
                <a:latin typeface="Abel"/>
                <a:ea typeface="Abel"/>
                <a:cs typeface="Abel"/>
                <a:sym typeface="Abel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Font typeface="Abel"/>
              <a:buNone/>
              <a:defRPr sz="1000">
                <a:latin typeface="Abel"/>
                <a:ea typeface="Abel"/>
                <a:cs typeface="Abel"/>
                <a:sym typeface="Abel"/>
              </a:defRPr>
            </a:lvl9pPr>
          </a:lstStyle>
          <a:p/>
        </p:txBody>
      </p:sp>
      <p:sp>
        <p:nvSpPr>
          <p:cNvPr id="36" name="Google Shape;36;p16"/>
          <p:cNvSpPr txBox="1"/>
          <p:nvPr>
            <p:ph idx="4" type="ctrTitle"/>
          </p:nvPr>
        </p:nvSpPr>
        <p:spPr>
          <a:xfrm>
            <a:off x="5107893" y="3365575"/>
            <a:ext cx="2619300" cy="5763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b="0" sz="1600">
                <a:latin typeface="Staatliches"/>
                <a:ea typeface="Staatliches"/>
                <a:cs typeface="Staatliches"/>
                <a:sym typeface="Staatliches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Anton"/>
              <a:buNone/>
              <a:defRPr b="0" sz="1600">
                <a:latin typeface="Anton"/>
                <a:ea typeface="Anton"/>
                <a:cs typeface="Anton"/>
                <a:sym typeface="Anton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Anton"/>
              <a:buNone/>
              <a:defRPr b="0" sz="1600">
                <a:latin typeface="Anton"/>
                <a:ea typeface="Anton"/>
                <a:cs typeface="Anton"/>
                <a:sym typeface="Anton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Anton"/>
              <a:buNone/>
              <a:defRPr b="0" sz="1600">
                <a:latin typeface="Anton"/>
                <a:ea typeface="Anton"/>
                <a:cs typeface="Anton"/>
                <a:sym typeface="Anton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Anton"/>
              <a:buNone/>
              <a:defRPr b="0" sz="1600">
                <a:latin typeface="Anton"/>
                <a:ea typeface="Anton"/>
                <a:cs typeface="Anton"/>
                <a:sym typeface="Anton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Anton"/>
              <a:buNone/>
              <a:defRPr b="0" sz="1600">
                <a:latin typeface="Anton"/>
                <a:ea typeface="Anton"/>
                <a:cs typeface="Anton"/>
                <a:sym typeface="Anton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Anton"/>
              <a:buNone/>
              <a:defRPr b="0" sz="1600">
                <a:latin typeface="Anton"/>
                <a:ea typeface="Anton"/>
                <a:cs typeface="Anton"/>
                <a:sym typeface="Anton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Anton"/>
              <a:buNone/>
              <a:defRPr b="0" sz="1600">
                <a:latin typeface="Anton"/>
                <a:ea typeface="Anton"/>
                <a:cs typeface="Anton"/>
                <a:sym typeface="Anton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Anton"/>
              <a:buNone/>
              <a:defRPr b="0" sz="1600">
                <a:latin typeface="Anton"/>
                <a:ea typeface="Anton"/>
                <a:cs typeface="Anton"/>
                <a:sym typeface="Anton"/>
              </a:defRPr>
            </a:lvl9pPr>
          </a:lstStyle>
          <a:p/>
        </p:txBody>
      </p:sp>
      <p:sp>
        <p:nvSpPr>
          <p:cNvPr id="37" name="Google Shape;37;p16"/>
          <p:cNvSpPr txBox="1"/>
          <p:nvPr>
            <p:ph idx="5" type="subTitle"/>
          </p:nvPr>
        </p:nvSpPr>
        <p:spPr>
          <a:xfrm>
            <a:off x="5107893" y="3937703"/>
            <a:ext cx="2907900" cy="974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Font typeface="Abel"/>
              <a:buNone/>
              <a:defRPr>
                <a:latin typeface="Abel"/>
                <a:ea typeface="Abel"/>
                <a:cs typeface="Abel"/>
                <a:sym typeface="Abe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Font typeface="Abel"/>
              <a:buNone/>
              <a:defRPr sz="1000">
                <a:latin typeface="Abel"/>
                <a:ea typeface="Abel"/>
                <a:cs typeface="Abel"/>
                <a:sym typeface="Abel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Font typeface="Abel"/>
              <a:buNone/>
              <a:defRPr sz="1000">
                <a:latin typeface="Abel"/>
                <a:ea typeface="Abel"/>
                <a:cs typeface="Abel"/>
                <a:sym typeface="Abel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Font typeface="Abel"/>
              <a:buNone/>
              <a:defRPr sz="1000">
                <a:latin typeface="Abel"/>
                <a:ea typeface="Abel"/>
                <a:cs typeface="Abel"/>
                <a:sym typeface="Abel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Font typeface="Abel"/>
              <a:buNone/>
              <a:defRPr sz="1000">
                <a:latin typeface="Abel"/>
                <a:ea typeface="Abel"/>
                <a:cs typeface="Abel"/>
                <a:sym typeface="Abel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Font typeface="Abel"/>
              <a:buNone/>
              <a:defRPr sz="1000">
                <a:latin typeface="Abel"/>
                <a:ea typeface="Abel"/>
                <a:cs typeface="Abel"/>
                <a:sym typeface="Abel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Font typeface="Abel"/>
              <a:buNone/>
              <a:defRPr sz="1000">
                <a:latin typeface="Abel"/>
                <a:ea typeface="Abel"/>
                <a:cs typeface="Abel"/>
                <a:sym typeface="Abel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Font typeface="Abel"/>
              <a:buNone/>
              <a:defRPr sz="1000">
                <a:latin typeface="Abel"/>
                <a:ea typeface="Abel"/>
                <a:cs typeface="Abel"/>
                <a:sym typeface="Abel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Font typeface="Abel"/>
              <a:buNone/>
              <a:defRPr sz="1000">
                <a:latin typeface="Abel"/>
                <a:ea typeface="Abel"/>
                <a:cs typeface="Abel"/>
                <a:sym typeface="Abel"/>
              </a:defRPr>
            </a:lvl9pPr>
          </a:lstStyle>
          <a:p/>
        </p:txBody>
      </p:sp>
      <p:sp>
        <p:nvSpPr>
          <p:cNvPr id="38" name="Google Shape;38;p16"/>
          <p:cNvSpPr txBox="1"/>
          <p:nvPr>
            <p:ph idx="6" type="ctrTitle"/>
          </p:nvPr>
        </p:nvSpPr>
        <p:spPr>
          <a:xfrm>
            <a:off x="5107893" y="1663150"/>
            <a:ext cx="2784900" cy="5763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b="0" sz="1600">
                <a:latin typeface="Staatliches"/>
                <a:ea typeface="Staatliches"/>
                <a:cs typeface="Staatliches"/>
                <a:sym typeface="Staatliches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Anton"/>
              <a:buNone/>
              <a:defRPr b="0" sz="1600">
                <a:latin typeface="Anton"/>
                <a:ea typeface="Anton"/>
                <a:cs typeface="Anton"/>
                <a:sym typeface="Anton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Anton"/>
              <a:buNone/>
              <a:defRPr b="0" sz="1600">
                <a:latin typeface="Anton"/>
                <a:ea typeface="Anton"/>
                <a:cs typeface="Anton"/>
                <a:sym typeface="Anton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Anton"/>
              <a:buNone/>
              <a:defRPr b="0" sz="1600">
                <a:latin typeface="Anton"/>
                <a:ea typeface="Anton"/>
                <a:cs typeface="Anton"/>
                <a:sym typeface="Anton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Anton"/>
              <a:buNone/>
              <a:defRPr b="0" sz="1600">
                <a:latin typeface="Anton"/>
                <a:ea typeface="Anton"/>
                <a:cs typeface="Anton"/>
                <a:sym typeface="Anton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Anton"/>
              <a:buNone/>
              <a:defRPr b="0" sz="1600">
                <a:latin typeface="Anton"/>
                <a:ea typeface="Anton"/>
                <a:cs typeface="Anton"/>
                <a:sym typeface="Anton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Anton"/>
              <a:buNone/>
              <a:defRPr b="0" sz="1600">
                <a:latin typeface="Anton"/>
                <a:ea typeface="Anton"/>
                <a:cs typeface="Anton"/>
                <a:sym typeface="Anton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Anton"/>
              <a:buNone/>
              <a:defRPr b="0" sz="1600">
                <a:latin typeface="Anton"/>
                <a:ea typeface="Anton"/>
                <a:cs typeface="Anton"/>
                <a:sym typeface="Anton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Anton"/>
              <a:buNone/>
              <a:defRPr b="0" sz="1600">
                <a:latin typeface="Anton"/>
                <a:ea typeface="Anton"/>
                <a:cs typeface="Anton"/>
                <a:sym typeface="Anton"/>
              </a:defRPr>
            </a:lvl9pPr>
          </a:lstStyle>
          <a:p/>
        </p:txBody>
      </p:sp>
      <p:sp>
        <p:nvSpPr>
          <p:cNvPr id="39" name="Google Shape;39;p16"/>
          <p:cNvSpPr txBox="1"/>
          <p:nvPr>
            <p:ph idx="7" type="subTitle"/>
          </p:nvPr>
        </p:nvSpPr>
        <p:spPr>
          <a:xfrm>
            <a:off x="5107893" y="2239450"/>
            <a:ext cx="2907900" cy="974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Font typeface="Abel"/>
              <a:buNone/>
              <a:defRPr>
                <a:latin typeface="Abel"/>
                <a:ea typeface="Abel"/>
                <a:cs typeface="Abel"/>
                <a:sym typeface="Abe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Font typeface="Abel"/>
              <a:buNone/>
              <a:defRPr sz="1000">
                <a:latin typeface="Abel"/>
                <a:ea typeface="Abel"/>
                <a:cs typeface="Abel"/>
                <a:sym typeface="Abel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Font typeface="Abel"/>
              <a:buNone/>
              <a:defRPr sz="1000">
                <a:latin typeface="Abel"/>
                <a:ea typeface="Abel"/>
                <a:cs typeface="Abel"/>
                <a:sym typeface="Abel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Font typeface="Abel"/>
              <a:buNone/>
              <a:defRPr sz="1000">
                <a:latin typeface="Abel"/>
                <a:ea typeface="Abel"/>
                <a:cs typeface="Abel"/>
                <a:sym typeface="Abel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Font typeface="Abel"/>
              <a:buNone/>
              <a:defRPr sz="1000">
                <a:latin typeface="Abel"/>
                <a:ea typeface="Abel"/>
                <a:cs typeface="Abel"/>
                <a:sym typeface="Abel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Font typeface="Abel"/>
              <a:buNone/>
              <a:defRPr sz="1000">
                <a:latin typeface="Abel"/>
                <a:ea typeface="Abel"/>
                <a:cs typeface="Abel"/>
                <a:sym typeface="Abel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Font typeface="Abel"/>
              <a:buNone/>
              <a:defRPr sz="1000">
                <a:latin typeface="Abel"/>
                <a:ea typeface="Abel"/>
                <a:cs typeface="Abel"/>
                <a:sym typeface="Abel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Font typeface="Abel"/>
              <a:buNone/>
              <a:defRPr sz="1000">
                <a:latin typeface="Abel"/>
                <a:ea typeface="Abel"/>
                <a:cs typeface="Abel"/>
                <a:sym typeface="Abel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Font typeface="Abel"/>
              <a:buNone/>
              <a:defRPr sz="1000">
                <a:latin typeface="Abel"/>
                <a:ea typeface="Abel"/>
                <a:cs typeface="Abel"/>
                <a:sym typeface="Abel"/>
              </a:defRPr>
            </a:lvl9pPr>
          </a:lstStyle>
          <a:p/>
        </p:txBody>
      </p:sp>
      <p:sp>
        <p:nvSpPr>
          <p:cNvPr id="40" name="Google Shape;40;p16"/>
          <p:cNvSpPr/>
          <p:nvPr/>
        </p:nvSpPr>
        <p:spPr>
          <a:xfrm>
            <a:off x="3513575" y="353425"/>
            <a:ext cx="5672400" cy="529500"/>
          </a:xfrm>
          <a:prstGeom prst="roundRect">
            <a:avLst>
              <a:gd fmla="val 19858" name="adj"/>
            </a:avLst>
          </a:prstGeom>
          <a:solidFill>
            <a:srgbClr val="FFF2CC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1" name="Google Shape;41;p16"/>
          <p:cNvSpPr/>
          <p:nvPr/>
        </p:nvSpPr>
        <p:spPr>
          <a:xfrm>
            <a:off x="3569775" y="409006"/>
            <a:ext cx="5616300" cy="529500"/>
          </a:xfrm>
          <a:prstGeom prst="roundRect">
            <a:avLst>
              <a:gd fmla="val 11897" name="adj"/>
            </a:avLst>
          </a:prstGeom>
          <a:noFill/>
          <a:ln cap="flat" cmpd="sng" w="9525">
            <a:solidFill>
              <a:srgbClr val="43434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2" name="Google Shape;42;p16"/>
          <p:cNvSpPr txBox="1"/>
          <p:nvPr>
            <p:ph idx="8" type="ctrTitle"/>
          </p:nvPr>
        </p:nvSpPr>
        <p:spPr>
          <a:xfrm>
            <a:off x="5180650" y="457300"/>
            <a:ext cx="3194700" cy="481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D406A"/>
              </a:buClr>
              <a:buSzPts val="2400"/>
              <a:buNone/>
              <a:defRPr b="0" sz="1800">
                <a:latin typeface="Staatliches"/>
                <a:ea typeface="Staatliches"/>
                <a:cs typeface="Staatliches"/>
                <a:sym typeface="Staatliches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38987"/>
              </a:buClr>
              <a:buSzPts val="1800"/>
              <a:buNone/>
              <a:defRPr b="0" sz="1800">
                <a:solidFill>
                  <a:srgbClr val="338987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38987"/>
              </a:buClr>
              <a:buSzPts val="1800"/>
              <a:buNone/>
              <a:defRPr b="0" sz="1800">
                <a:solidFill>
                  <a:srgbClr val="338987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38987"/>
              </a:buClr>
              <a:buSzPts val="1800"/>
              <a:buNone/>
              <a:defRPr b="0" sz="1800">
                <a:solidFill>
                  <a:srgbClr val="338987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38987"/>
              </a:buClr>
              <a:buSzPts val="1800"/>
              <a:buNone/>
              <a:defRPr b="0" sz="1800">
                <a:solidFill>
                  <a:srgbClr val="338987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38987"/>
              </a:buClr>
              <a:buSzPts val="1800"/>
              <a:buNone/>
              <a:defRPr b="0" sz="1800">
                <a:solidFill>
                  <a:srgbClr val="338987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38987"/>
              </a:buClr>
              <a:buSzPts val="1800"/>
              <a:buNone/>
              <a:defRPr b="0" sz="1800">
                <a:solidFill>
                  <a:srgbClr val="338987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38987"/>
              </a:buClr>
              <a:buSzPts val="1800"/>
              <a:buNone/>
              <a:defRPr b="0" sz="1800">
                <a:solidFill>
                  <a:srgbClr val="338987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38987"/>
              </a:buClr>
              <a:buSzPts val="1800"/>
              <a:buNone/>
              <a:defRPr b="0" sz="1800">
                <a:solidFill>
                  <a:srgbClr val="338987"/>
                </a:solidFill>
              </a:defRPr>
            </a:lvl9pPr>
          </a:lstStyle>
          <a:p/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ABLE OF CONTENTS">
  <p:cSld name="CUSTOM_14">
    <p:bg>
      <p:bgPr>
        <a:solidFill>
          <a:srgbClr val="F3F3F3"/>
        </a:solidFill>
      </p:bgPr>
    </p:bg>
    <p:spTree>
      <p:nvGrpSpPr>
        <p:cNvPr id="43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Google Shape;44;p17"/>
          <p:cNvSpPr txBox="1"/>
          <p:nvPr>
            <p:ph type="ctrTitle"/>
          </p:nvPr>
        </p:nvSpPr>
        <p:spPr>
          <a:xfrm>
            <a:off x="3782800" y="1657625"/>
            <a:ext cx="2127300" cy="3204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3F3F3"/>
              </a:buClr>
              <a:buSzPts val="1200"/>
              <a:buNone/>
              <a:defRPr b="0" sz="2400">
                <a:latin typeface="Staatliches"/>
                <a:ea typeface="Staatliches"/>
                <a:cs typeface="Staatliches"/>
                <a:sym typeface="Staatliches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3F3F3"/>
              </a:buClr>
              <a:buSzPts val="1200"/>
              <a:buNone/>
              <a:defRPr b="0" sz="1200">
                <a:solidFill>
                  <a:srgbClr val="F3F3F3"/>
                </a:solidFill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3F3F3"/>
              </a:buClr>
              <a:buSzPts val="1200"/>
              <a:buNone/>
              <a:defRPr b="0" sz="1200">
                <a:solidFill>
                  <a:srgbClr val="F3F3F3"/>
                </a:solidFill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3F3F3"/>
              </a:buClr>
              <a:buSzPts val="1200"/>
              <a:buNone/>
              <a:defRPr b="0" sz="1200">
                <a:solidFill>
                  <a:srgbClr val="F3F3F3"/>
                </a:solidFill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3F3F3"/>
              </a:buClr>
              <a:buSzPts val="1200"/>
              <a:buNone/>
              <a:defRPr b="0" sz="1200">
                <a:solidFill>
                  <a:srgbClr val="F3F3F3"/>
                </a:solidFill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3F3F3"/>
              </a:buClr>
              <a:buSzPts val="1200"/>
              <a:buNone/>
              <a:defRPr b="0" sz="1200">
                <a:solidFill>
                  <a:srgbClr val="F3F3F3"/>
                </a:solidFill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3F3F3"/>
              </a:buClr>
              <a:buSzPts val="1200"/>
              <a:buNone/>
              <a:defRPr b="0" sz="1200">
                <a:solidFill>
                  <a:srgbClr val="F3F3F3"/>
                </a:solidFill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3F3F3"/>
              </a:buClr>
              <a:buSzPts val="1200"/>
              <a:buNone/>
              <a:defRPr b="0" sz="1200">
                <a:solidFill>
                  <a:srgbClr val="F3F3F3"/>
                </a:solidFill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3F3F3"/>
              </a:buClr>
              <a:buSzPts val="1200"/>
              <a:buNone/>
              <a:defRPr b="0" sz="1200">
                <a:solidFill>
                  <a:srgbClr val="F3F3F3"/>
                </a:solidFill>
              </a:defRPr>
            </a:lvl9pPr>
          </a:lstStyle>
          <a:p/>
        </p:txBody>
      </p:sp>
      <p:sp>
        <p:nvSpPr>
          <p:cNvPr id="45" name="Google Shape;45;p17"/>
          <p:cNvSpPr txBox="1"/>
          <p:nvPr>
            <p:ph idx="2" type="ctrTitle"/>
          </p:nvPr>
        </p:nvSpPr>
        <p:spPr>
          <a:xfrm>
            <a:off x="3782800" y="3482450"/>
            <a:ext cx="2309400" cy="3204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3F3F3"/>
              </a:buClr>
              <a:buSzPts val="1200"/>
              <a:buNone/>
              <a:defRPr b="0" sz="2400">
                <a:latin typeface="Staatliches"/>
                <a:ea typeface="Staatliches"/>
                <a:cs typeface="Staatliches"/>
                <a:sym typeface="Staatliches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3F3F3"/>
              </a:buClr>
              <a:buSzPts val="1200"/>
              <a:buNone/>
              <a:defRPr b="0" sz="1200">
                <a:solidFill>
                  <a:srgbClr val="F3F3F3"/>
                </a:solidFill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3F3F3"/>
              </a:buClr>
              <a:buSzPts val="1200"/>
              <a:buNone/>
              <a:defRPr b="0" sz="1200">
                <a:solidFill>
                  <a:srgbClr val="F3F3F3"/>
                </a:solidFill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3F3F3"/>
              </a:buClr>
              <a:buSzPts val="1200"/>
              <a:buNone/>
              <a:defRPr b="0" sz="1200">
                <a:solidFill>
                  <a:srgbClr val="F3F3F3"/>
                </a:solidFill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3F3F3"/>
              </a:buClr>
              <a:buSzPts val="1200"/>
              <a:buNone/>
              <a:defRPr b="0" sz="1200">
                <a:solidFill>
                  <a:srgbClr val="F3F3F3"/>
                </a:solidFill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3F3F3"/>
              </a:buClr>
              <a:buSzPts val="1200"/>
              <a:buNone/>
              <a:defRPr b="0" sz="1200">
                <a:solidFill>
                  <a:srgbClr val="F3F3F3"/>
                </a:solidFill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3F3F3"/>
              </a:buClr>
              <a:buSzPts val="1200"/>
              <a:buNone/>
              <a:defRPr b="0" sz="1200">
                <a:solidFill>
                  <a:srgbClr val="F3F3F3"/>
                </a:solidFill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3F3F3"/>
              </a:buClr>
              <a:buSzPts val="1200"/>
              <a:buNone/>
              <a:defRPr b="0" sz="1200">
                <a:solidFill>
                  <a:srgbClr val="F3F3F3"/>
                </a:solidFill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3F3F3"/>
              </a:buClr>
              <a:buSzPts val="1200"/>
              <a:buNone/>
              <a:defRPr b="0" sz="1200">
                <a:solidFill>
                  <a:srgbClr val="F3F3F3"/>
                </a:solidFill>
              </a:defRPr>
            </a:lvl9pPr>
          </a:lstStyle>
          <a:p/>
        </p:txBody>
      </p:sp>
      <p:sp>
        <p:nvSpPr>
          <p:cNvPr id="46" name="Google Shape;46;p17"/>
          <p:cNvSpPr txBox="1"/>
          <p:nvPr>
            <p:ph idx="3" type="ctrTitle"/>
          </p:nvPr>
        </p:nvSpPr>
        <p:spPr>
          <a:xfrm>
            <a:off x="6235575" y="1657625"/>
            <a:ext cx="2253600" cy="3204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3F3F3"/>
              </a:buClr>
              <a:buSzPts val="1200"/>
              <a:buNone/>
              <a:defRPr b="0" sz="2400">
                <a:latin typeface="Staatliches"/>
                <a:ea typeface="Staatliches"/>
                <a:cs typeface="Staatliches"/>
                <a:sym typeface="Staatliches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3F3F3"/>
              </a:buClr>
              <a:buSzPts val="1200"/>
              <a:buNone/>
              <a:defRPr b="0" sz="1200">
                <a:solidFill>
                  <a:srgbClr val="F3F3F3"/>
                </a:solidFill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3F3F3"/>
              </a:buClr>
              <a:buSzPts val="1200"/>
              <a:buNone/>
              <a:defRPr b="0" sz="1200">
                <a:solidFill>
                  <a:srgbClr val="F3F3F3"/>
                </a:solidFill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3F3F3"/>
              </a:buClr>
              <a:buSzPts val="1200"/>
              <a:buNone/>
              <a:defRPr b="0" sz="1200">
                <a:solidFill>
                  <a:srgbClr val="F3F3F3"/>
                </a:solidFill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3F3F3"/>
              </a:buClr>
              <a:buSzPts val="1200"/>
              <a:buNone/>
              <a:defRPr b="0" sz="1200">
                <a:solidFill>
                  <a:srgbClr val="F3F3F3"/>
                </a:solidFill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3F3F3"/>
              </a:buClr>
              <a:buSzPts val="1200"/>
              <a:buNone/>
              <a:defRPr b="0" sz="1200">
                <a:solidFill>
                  <a:srgbClr val="F3F3F3"/>
                </a:solidFill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3F3F3"/>
              </a:buClr>
              <a:buSzPts val="1200"/>
              <a:buNone/>
              <a:defRPr b="0" sz="1200">
                <a:solidFill>
                  <a:srgbClr val="F3F3F3"/>
                </a:solidFill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3F3F3"/>
              </a:buClr>
              <a:buSzPts val="1200"/>
              <a:buNone/>
              <a:defRPr b="0" sz="1200">
                <a:solidFill>
                  <a:srgbClr val="F3F3F3"/>
                </a:solidFill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3F3F3"/>
              </a:buClr>
              <a:buSzPts val="1200"/>
              <a:buNone/>
              <a:defRPr b="0" sz="1200">
                <a:solidFill>
                  <a:srgbClr val="F3F3F3"/>
                </a:solidFill>
              </a:defRPr>
            </a:lvl9pPr>
          </a:lstStyle>
          <a:p/>
        </p:txBody>
      </p:sp>
      <p:sp>
        <p:nvSpPr>
          <p:cNvPr id="47" name="Google Shape;47;p17"/>
          <p:cNvSpPr txBox="1"/>
          <p:nvPr>
            <p:ph idx="4" type="ctrTitle"/>
          </p:nvPr>
        </p:nvSpPr>
        <p:spPr>
          <a:xfrm>
            <a:off x="6235575" y="3482450"/>
            <a:ext cx="2253600" cy="3204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3F3F3"/>
              </a:buClr>
              <a:buSzPts val="1200"/>
              <a:buNone/>
              <a:defRPr b="0" sz="2400">
                <a:latin typeface="Staatliches"/>
                <a:ea typeface="Staatliches"/>
                <a:cs typeface="Staatliches"/>
                <a:sym typeface="Staatliches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3F3F3"/>
              </a:buClr>
              <a:buSzPts val="1200"/>
              <a:buNone/>
              <a:defRPr b="0" sz="1200">
                <a:solidFill>
                  <a:srgbClr val="F3F3F3"/>
                </a:solidFill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3F3F3"/>
              </a:buClr>
              <a:buSzPts val="1200"/>
              <a:buNone/>
              <a:defRPr b="0" sz="1200">
                <a:solidFill>
                  <a:srgbClr val="F3F3F3"/>
                </a:solidFill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3F3F3"/>
              </a:buClr>
              <a:buSzPts val="1200"/>
              <a:buNone/>
              <a:defRPr b="0" sz="1200">
                <a:solidFill>
                  <a:srgbClr val="F3F3F3"/>
                </a:solidFill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3F3F3"/>
              </a:buClr>
              <a:buSzPts val="1200"/>
              <a:buNone/>
              <a:defRPr b="0" sz="1200">
                <a:solidFill>
                  <a:srgbClr val="F3F3F3"/>
                </a:solidFill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3F3F3"/>
              </a:buClr>
              <a:buSzPts val="1200"/>
              <a:buNone/>
              <a:defRPr b="0" sz="1200">
                <a:solidFill>
                  <a:srgbClr val="F3F3F3"/>
                </a:solidFill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3F3F3"/>
              </a:buClr>
              <a:buSzPts val="1200"/>
              <a:buNone/>
              <a:defRPr b="0" sz="1200">
                <a:solidFill>
                  <a:srgbClr val="F3F3F3"/>
                </a:solidFill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3F3F3"/>
              </a:buClr>
              <a:buSzPts val="1200"/>
              <a:buNone/>
              <a:defRPr b="0" sz="1200">
                <a:solidFill>
                  <a:srgbClr val="F3F3F3"/>
                </a:solidFill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3F3F3"/>
              </a:buClr>
              <a:buSzPts val="1200"/>
              <a:buNone/>
              <a:defRPr b="0" sz="1200">
                <a:solidFill>
                  <a:srgbClr val="F3F3F3"/>
                </a:solidFill>
              </a:defRPr>
            </a:lvl9pPr>
          </a:lstStyle>
          <a:p/>
        </p:txBody>
      </p:sp>
      <p:sp>
        <p:nvSpPr>
          <p:cNvPr id="48" name="Google Shape;48;p17"/>
          <p:cNvSpPr txBox="1"/>
          <p:nvPr>
            <p:ph idx="1" type="subTitle"/>
          </p:nvPr>
        </p:nvSpPr>
        <p:spPr>
          <a:xfrm>
            <a:off x="3782800" y="1837203"/>
            <a:ext cx="1899900" cy="503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3F3F3"/>
              </a:buClr>
              <a:buSzPts val="10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3F3F3"/>
              </a:buClr>
              <a:buSzPts val="1000"/>
              <a:buNone/>
              <a:defRPr sz="1000">
                <a:solidFill>
                  <a:srgbClr val="F3F3F3"/>
                </a:solidFill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3F3F3"/>
              </a:buClr>
              <a:buSzPts val="1000"/>
              <a:buNone/>
              <a:defRPr sz="1000">
                <a:solidFill>
                  <a:srgbClr val="F3F3F3"/>
                </a:solidFill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3F3F3"/>
              </a:buClr>
              <a:buSzPts val="1000"/>
              <a:buNone/>
              <a:defRPr sz="1000">
                <a:solidFill>
                  <a:srgbClr val="F3F3F3"/>
                </a:solidFill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3F3F3"/>
              </a:buClr>
              <a:buSzPts val="1000"/>
              <a:buNone/>
              <a:defRPr sz="1000">
                <a:solidFill>
                  <a:srgbClr val="F3F3F3"/>
                </a:solidFill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3F3F3"/>
              </a:buClr>
              <a:buSzPts val="1000"/>
              <a:buNone/>
              <a:defRPr sz="1000">
                <a:solidFill>
                  <a:srgbClr val="F3F3F3"/>
                </a:solidFill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3F3F3"/>
              </a:buClr>
              <a:buSzPts val="1000"/>
              <a:buNone/>
              <a:defRPr sz="1000">
                <a:solidFill>
                  <a:srgbClr val="F3F3F3"/>
                </a:solidFill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3F3F3"/>
              </a:buClr>
              <a:buSzPts val="1000"/>
              <a:buNone/>
              <a:defRPr sz="1000">
                <a:solidFill>
                  <a:srgbClr val="F3F3F3"/>
                </a:solidFill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3F3F3"/>
              </a:buClr>
              <a:buSzPts val="1000"/>
              <a:buNone/>
              <a:defRPr sz="1000">
                <a:solidFill>
                  <a:srgbClr val="F3F3F3"/>
                </a:solidFill>
              </a:defRPr>
            </a:lvl9pPr>
          </a:lstStyle>
          <a:p/>
        </p:txBody>
      </p:sp>
      <p:sp>
        <p:nvSpPr>
          <p:cNvPr id="49" name="Google Shape;49;p17"/>
          <p:cNvSpPr txBox="1"/>
          <p:nvPr>
            <p:ph idx="5" type="subTitle"/>
          </p:nvPr>
        </p:nvSpPr>
        <p:spPr>
          <a:xfrm>
            <a:off x="3782800" y="3659793"/>
            <a:ext cx="1899900" cy="503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BF4A"/>
              </a:buClr>
              <a:buSzPts val="10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BF4A"/>
              </a:buClr>
              <a:buSzPts val="1000"/>
              <a:buNone/>
              <a:defRPr sz="1000">
                <a:solidFill>
                  <a:srgbClr val="FCBF4A"/>
                </a:solidFill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BF4A"/>
              </a:buClr>
              <a:buSzPts val="1000"/>
              <a:buNone/>
              <a:defRPr sz="1000">
                <a:solidFill>
                  <a:srgbClr val="FCBF4A"/>
                </a:solidFill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BF4A"/>
              </a:buClr>
              <a:buSzPts val="1000"/>
              <a:buNone/>
              <a:defRPr sz="1000">
                <a:solidFill>
                  <a:srgbClr val="FCBF4A"/>
                </a:solidFill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BF4A"/>
              </a:buClr>
              <a:buSzPts val="1000"/>
              <a:buNone/>
              <a:defRPr sz="1000">
                <a:solidFill>
                  <a:srgbClr val="FCBF4A"/>
                </a:solidFill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BF4A"/>
              </a:buClr>
              <a:buSzPts val="1000"/>
              <a:buNone/>
              <a:defRPr sz="1000">
                <a:solidFill>
                  <a:srgbClr val="FCBF4A"/>
                </a:solidFill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BF4A"/>
              </a:buClr>
              <a:buSzPts val="1000"/>
              <a:buNone/>
              <a:defRPr sz="1000">
                <a:solidFill>
                  <a:srgbClr val="FCBF4A"/>
                </a:solidFill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BF4A"/>
              </a:buClr>
              <a:buSzPts val="1000"/>
              <a:buNone/>
              <a:defRPr sz="1000">
                <a:solidFill>
                  <a:srgbClr val="FCBF4A"/>
                </a:solidFill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BF4A"/>
              </a:buClr>
              <a:buSzPts val="1000"/>
              <a:buNone/>
              <a:defRPr sz="1000">
                <a:solidFill>
                  <a:srgbClr val="FCBF4A"/>
                </a:solidFill>
              </a:defRPr>
            </a:lvl9pPr>
          </a:lstStyle>
          <a:p/>
        </p:txBody>
      </p:sp>
      <p:sp>
        <p:nvSpPr>
          <p:cNvPr id="50" name="Google Shape;50;p17"/>
          <p:cNvSpPr txBox="1"/>
          <p:nvPr>
            <p:ph idx="6" type="subTitle"/>
          </p:nvPr>
        </p:nvSpPr>
        <p:spPr>
          <a:xfrm>
            <a:off x="6235575" y="1837203"/>
            <a:ext cx="1899900" cy="503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3F3F3"/>
              </a:buClr>
              <a:buSzPts val="10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3F3F3"/>
              </a:buClr>
              <a:buSzPts val="1000"/>
              <a:buNone/>
              <a:defRPr sz="1000">
                <a:solidFill>
                  <a:srgbClr val="F3F3F3"/>
                </a:solidFill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3F3F3"/>
              </a:buClr>
              <a:buSzPts val="1000"/>
              <a:buNone/>
              <a:defRPr sz="1000">
                <a:solidFill>
                  <a:srgbClr val="F3F3F3"/>
                </a:solidFill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3F3F3"/>
              </a:buClr>
              <a:buSzPts val="1000"/>
              <a:buNone/>
              <a:defRPr sz="1000">
                <a:solidFill>
                  <a:srgbClr val="F3F3F3"/>
                </a:solidFill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3F3F3"/>
              </a:buClr>
              <a:buSzPts val="1000"/>
              <a:buNone/>
              <a:defRPr sz="1000">
                <a:solidFill>
                  <a:srgbClr val="F3F3F3"/>
                </a:solidFill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3F3F3"/>
              </a:buClr>
              <a:buSzPts val="1000"/>
              <a:buNone/>
              <a:defRPr sz="1000">
                <a:solidFill>
                  <a:srgbClr val="F3F3F3"/>
                </a:solidFill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3F3F3"/>
              </a:buClr>
              <a:buSzPts val="1000"/>
              <a:buNone/>
              <a:defRPr sz="1000">
                <a:solidFill>
                  <a:srgbClr val="F3F3F3"/>
                </a:solidFill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3F3F3"/>
              </a:buClr>
              <a:buSzPts val="1000"/>
              <a:buNone/>
              <a:defRPr sz="1000">
                <a:solidFill>
                  <a:srgbClr val="F3F3F3"/>
                </a:solidFill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3F3F3"/>
              </a:buClr>
              <a:buSzPts val="1000"/>
              <a:buNone/>
              <a:defRPr sz="1000">
                <a:solidFill>
                  <a:srgbClr val="F3F3F3"/>
                </a:solidFill>
              </a:defRPr>
            </a:lvl9pPr>
          </a:lstStyle>
          <a:p/>
        </p:txBody>
      </p:sp>
      <p:sp>
        <p:nvSpPr>
          <p:cNvPr id="51" name="Google Shape;51;p17"/>
          <p:cNvSpPr txBox="1"/>
          <p:nvPr>
            <p:ph idx="7" type="subTitle"/>
          </p:nvPr>
        </p:nvSpPr>
        <p:spPr>
          <a:xfrm>
            <a:off x="6235575" y="3659793"/>
            <a:ext cx="1899900" cy="503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BF4A"/>
              </a:buClr>
              <a:buSzPts val="10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BF4A"/>
              </a:buClr>
              <a:buSzPts val="1000"/>
              <a:buNone/>
              <a:defRPr sz="1000">
                <a:solidFill>
                  <a:srgbClr val="FCBF4A"/>
                </a:solidFill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BF4A"/>
              </a:buClr>
              <a:buSzPts val="1000"/>
              <a:buNone/>
              <a:defRPr sz="1000">
                <a:solidFill>
                  <a:srgbClr val="FCBF4A"/>
                </a:solidFill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BF4A"/>
              </a:buClr>
              <a:buSzPts val="1000"/>
              <a:buNone/>
              <a:defRPr sz="1000">
                <a:solidFill>
                  <a:srgbClr val="FCBF4A"/>
                </a:solidFill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BF4A"/>
              </a:buClr>
              <a:buSzPts val="1000"/>
              <a:buNone/>
              <a:defRPr sz="1000">
                <a:solidFill>
                  <a:srgbClr val="FCBF4A"/>
                </a:solidFill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BF4A"/>
              </a:buClr>
              <a:buSzPts val="1000"/>
              <a:buNone/>
              <a:defRPr sz="1000">
                <a:solidFill>
                  <a:srgbClr val="FCBF4A"/>
                </a:solidFill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BF4A"/>
              </a:buClr>
              <a:buSzPts val="1000"/>
              <a:buNone/>
              <a:defRPr sz="1000">
                <a:solidFill>
                  <a:srgbClr val="FCBF4A"/>
                </a:solidFill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BF4A"/>
              </a:buClr>
              <a:buSzPts val="1000"/>
              <a:buNone/>
              <a:defRPr sz="1000">
                <a:solidFill>
                  <a:srgbClr val="FCBF4A"/>
                </a:solidFill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BF4A"/>
              </a:buClr>
              <a:buSzPts val="1000"/>
              <a:buNone/>
              <a:defRPr sz="1000">
                <a:solidFill>
                  <a:srgbClr val="FCBF4A"/>
                </a:solidFill>
              </a:defRPr>
            </a:lvl9pPr>
          </a:lstStyle>
          <a:p/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TEXT">
  <p:cSld name="CUSTOM_6_1_1_1">
    <p:bg>
      <p:bgPr>
        <a:solidFill>
          <a:srgbClr val="F3F3F3"/>
        </a:solidFill>
      </p:bgPr>
    </p:bg>
    <p:spTree>
      <p:nvGrpSpPr>
        <p:cNvPr id="52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18"/>
          <p:cNvSpPr txBox="1"/>
          <p:nvPr>
            <p:ph type="ctrTitle"/>
          </p:nvPr>
        </p:nvSpPr>
        <p:spPr>
          <a:xfrm>
            <a:off x="889350" y="1658275"/>
            <a:ext cx="4538400" cy="1827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D406A"/>
              </a:buClr>
              <a:buSzPts val="4800"/>
              <a:buNone/>
              <a:defRPr b="0" sz="7200">
                <a:latin typeface="Staatliches"/>
                <a:ea typeface="Staatliches"/>
                <a:cs typeface="Staatliches"/>
                <a:sym typeface="Staatliches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38987"/>
              </a:buClr>
              <a:buSzPts val="4800"/>
              <a:buNone/>
              <a:defRPr b="0" sz="4800">
                <a:solidFill>
                  <a:srgbClr val="338987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38987"/>
              </a:buClr>
              <a:buSzPts val="4800"/>
              <a:buNone/>
              <a:defRPr b="0" sz="4800">
                <a:solidFill>
                  <a:srgbClr val="338987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38987"/>
              </a:buClr>
              <a:buSzPts val="4800"/>
              <a:buNone/>
              <a:defRPr b="0" sz="4800">
                <a:solidFill>
                  <a:srgbClr val="338987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38987"/>
              </a:buClr>
              <a:buSzPts val="4800"/>
              <a:buNone/>
              <a:defRPr b="0" sz="4800">
                <a:solidFill>
                  <a:srgbClr val="338987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38987"/>
              </a:buClr>
              <a:buSzPts val="4800"/>
              <a:buNone/>
              <a:defRPr b="0" sz="4800">
                <a:solidFill>
                  <a:srgbClr val="338987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38987"/>
              </a:buClr>
              <a:buSzPts val="4800"/>
              <a:buNone/>
              <a:defRPr b="0" sz="4800">
                <a:solidFill>
                  <a:srgbClr val="338987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38987"/>
              </a:buClr>
              <a:buSzPts val="4800"/>
              <a:buNone/>
              <a:defRPr b="0" sz="4800">
                <a:solidFill>
                  <a:srgbClr val="338987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38987"/>
              </a:buClr>
              <a:buSzPts val="4800"/>
              <a:buNone/>
              <a:defRPr b="0" sz="4800">
                <a:solidFill>
                  <a:srgbClr val="338987"/>
                </a:solidFill>
              </a:defRPr>
            </a:lvl9pPr>
          </a:lstStyle>
          <a:p/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ACKGROUND">
  <p:cSld name="CUSTOM_12_1_1">
    <p:bg>
      <p:bgPr>
        <a:solidFill>
          <a:srgbClr val="EFEFEF"/>
        </a:solidFill>
      </p:bgPr>
    </p:bg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 SLIDE" type="blank">
  <p:cSld name="BLANK">
    <p:bg>
      <p:bgPr>
        <a:solidFill>
          <a:srgbClr val="FDF3E5">
            <a:alpha val="29411"/>
          </a:srgbClr>
        </a:solidFill>
      </p:bgPr>
    </p:bg>
    <p:spTree>
      <p:nvGrpSpPr>
        <p:cNvPr id="55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0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rgbClr val="F8FAFB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2800"/>
              <a:buFont typeface="Staatliches"/>
              <a:buNone/>
              <a:defRPr b="0" i="0" sz="2800" u="none" cap="none" strike="noStrike">
                <a:solidFill>
                  <a:srgbClr val="434343"/>
                </a:solidFill>
                <a:latin typeface="Staatliches"/>
                <a:ea typeface="Staatliches"/>
                <a:cs typeface="Staatliches"/>
                <a:sym typeface="Staatliches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2800"/>
              <a:buFont typeface="Josefin Sans"/>
              <a:buNone/>
              <a:defRPr b="1" i="0" sz="2800" u="none" cap="none" strike="noStrike">
                <a:solidFill>
                  <a:srgbClr val="434343"/>
                </a:solidFill>
                <a:latin typeface="Josefin Sans"/>
                <a:ea typeface="Josefin Sans"/>
                <a:cs typeface="Josefin Sans"/>
                <a:sym typeface="Josefin Sans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2800"/>
              <a:buFont typeface="Josefin Sans"/>
              <a:buNone/>
              <a:defRPr b="1" i="0" sz="2800" u="none" cap="none" strike="noStrike">
                <a:solidFill>
                  <a:srgbClr val="434343"/>
                </a:solidFill>
                <a:latin typeface="Josefin Sans"/>
                <a:ea typeface="Josefin Sans"/>
                <a:cs typeface="Josefin Sans"/>
                <a:sym typeface="Josefin Sans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2800"/>
              <a:buFont typeface="Josefin Sans"/>
              <a:buNone/>
              <a:defRPr b="1" i="0" sz="2800" u="none" cap="none" strike="noStrike">
                <a:solidFill>
                  <a:srgbClr val="434343"/>
                </a:solidFill>
                <a:latin typeface="Josefin Sans"/>
                <a:ea typeface="Josefin Sans"/>
                <a:cs typeface="Josefin Sans"/>
                <a:sym typeface="Josefin Sans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2800"/>
              <a:buFont typeface="Josefin Sans"/>
              <a:buNone/>
              <a:defRPr b="1" i="0" sz="2800" u="none" cap="none" strike="noStrike">
                <a:solidFill>
                  <a:srgbClr val="434343"/>
                </a:solidFill>
                <a:latin typeface="Josefin Sans"/>
                <a:ea typeface="Josefin Sans"/>
                <a:cs typeface="Josefin Sans"/>
                <a:sym typeface="Josefin Sans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2800"/>
              <a:buFont typeface="Josefin Sans"/>
              <a:buNone/>
              <a:defRPr b="1" i="0" sz="2800" u="none" cap="none" strike="noStrike">
                <a:solidFill>
                  <a:srgbClr val="434343"/>
                </a:solidFill>
                <a:latin typeface="Josefin Sans"/>
                <a:ea typeface="Josefin Sans"/>
                <a:cs typeface="Josefin Sans"/>
                <a:sym typeface="Josefin Sans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2800"/>
              <a:buFont typeface="Josefin Sans"/>
              <a:buNone/>
              <a:defRPr b="1" i="0" sz="2800" u="none" cap="none" strike="noStrike">
                <a:solidFill>
                  <a:srgbClr val="434343"/>
                </a:solidFill>
                <a:latin typeface="Josefin Sans"/>
                <a:ea typeface="Josefin Sans"/>
                <a:cs typeface="Josefin Sans"/>
                <a:sym typeface="Josefin Sans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2800"/>
              <a:buFont typeface="Josefin Sans"/>
              <a:buNone/>
              <a:defRPr b="1" i="0" sz="2800" u="none" cap="none" strike="noStrike">
                <a:solidFill>
                  <a:srgbClr val="434343"/>
                </a:solidFill>
                <a:latin typeface="Josefin Sans"/>
                <a:ea typeface="Josefin Sans"/>
                <a:cs typeface="Josefin Sans"/>
                <a:sym typeface="Josefin Sans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2800"/>
              <a:buFont typeface="Josefin Sans"/>
              <a:buNone/>
              <a:defRPr b="1" i="0" sz="2800" u="none" cap="none" strike="noStrike">
                <a:solidFill>
                  <a:srgbClr val="434343"/>
                </a:solidFill>
                <a:latin typeface="Josefin Sans"/>
                <a:ea typeface="Josefin Sans"/>
                <a:cs typeface="Josefin Sans"/>
                <a:sym typeface="Josefin Sans"/>
              </a:defRPr>
            </a:lvl9pPr>
          </a:lstStyle>
          <a:p/>
        </p:txBody>
      </p:sp>
      <p:sp>
        <p:nvSpPr>
          <p:cNvPr id="7" name="Google Shape;7;p1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Anaheim"/>
              <a:buChar char="●"/>
              <a:defRPr b="0" i="0" sz="1200" u="none" cap="none" strike="noStrike">
                <a:solidFill>
                  <a:srgbClr val="434343"/>
                </a:solidFill>
                <a:latin typeface="Anaheim"/>
                <a:ea typeface="Anaheim"/>
                <a:cs typeface="Anaheim"/>
                <a:sym typeface="Anaheim"/>
              </a:defRPr>
            </a:lvl1pPr>
            <a:lvl2pPr indent="-304800" lvl="1" marL="9144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Anaheim"/>
              <a:buChar char="○"/>
              <a:defRPr b="0" i="0" sz="1200" u="none" cap="none" strike="noStrike">
                <a:solidFill>
                  <a:srgbClr val="434343"/>
                </a:solidFill>
                <a:latin typeface="Anaheim"/>
                <a:ea typeface="Anaheim"/>
                <a:cs typeface="Anaheim"/>
                <a:sym typeface="Anaheim"/>
              </a:defRPr>
            </a:lvl2pPr>
            <a:lvl3pPr indent="-304800" lvl="2" marL="13716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Anaheim"/>
              <a:buChar char="■"/>
              <a:defRPr b="0" i="0" sz="1200" u="none" cap="none" strike="noStrike">
                <a:solidFill>
                  <a:srgbClr val="434343"/>
                </a:solidFill>
                <a:latin typeface="Anaheim"/>
                <a:ea typeface="Anaheim"/>
                <a:cs typeface="Anaheim"/>
                <a:sym typeface="Anaheim"/>
              </a:defRPr>
            </a:lvl3pPr>
            <a:lvl4pPr indent="-304800" lvl="3" marL="18288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Anaheim"/>
              <a:buChar char="●"/>
              <a:defRPr b="0" i="0" sz="1200" u="none" cap="none" strike="noStrike">
                <a:solidFill>
                  <a:srgbClr val="434343"/>
                </a:solidFill>
                <a:latin typeface="Anaheim"/>
                <a:ea typeface="Anaheim"/>
                <a:cs typeface="Anaheim"/>
                <a:sym typeface="Anaheim"/>
              </a:defRPr>
            </a:lvl4pPr>
            <a:lvl5pPr indent="-304800" lvl="4" marL="22860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Anaheim"/>
              <a:buChar char="○"/>
              <a:defRPr b="0" i="0" sz="1200" u="none" cap="none" strike="noStrike">
                <a:solidFill>
                  <a:srgbClr val="434343"/>
                </a:solidFill>
                <a:latin typeface="Anaheim"/>
                <a:ea typeface="Anaheim"/>
                <a:cs typeface="Anaheim"/>
                <a:sym typeface="Anaheim"/>
              </a:defRPr>
            </a:lvl5pPr>
            <a:lvl6pPr indent="-304800" lvl="5" marL="27432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Anaheim"/>
              <a:buChar char="■"/>
              <a:defRPr b="0" i="0" sz="1200" u="none" cap="none" strike="noStrike">
                <a:solidFill>
                  <a:srgbClr val="434343"/>
                </a:solidFill>
                <a:latin typeface="Anaheim"/>
                <a:ea typeface="Anaheim"/>
                <a:cs typeface="Anaheim"/>
                <a:sym typeface="Anaheim"/>
              </a:defRPr>
            </a:lvl6pPr>
            <a:lvl7pPr indent="-304800" lvl="6" marL="32004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Anaheim"/>
              <a:buChar char="●"/>
              <a:defRPr b="0" i="0" sz="1200" u="none" cap="none" strike="noStrike">
                <a:solidFill>
                  <a:srgbClr val="434343"/>
                </a:solidFill>
                <a:latin typeface="Anaheim"/>
                <a:ea typeface="Anaheim"/>
                <a:cs typeface="Anaheim"/>
                <a:sym typeface="Anaheim"/>
              </a:defRPr>
            </a:lvl7pPr>
            <a:lvl8pPr indent="-304800" lvl="7" marL="36576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Anaheim"/>
              <a:buChar char="○"/>
              <a:defRPr b="0" i="0" sz="1200" u="none" cap="none" strike="noStrike">
                <a:solidFill>
                  <a:srgbClr val="434343"/>
                </a:solidFill>
                <a:latin typeface="Anaheim"/>
                <a:ea typeface="Anaheim"/>
                <a:cs typeface="Anaheim"/>
                <a:sym typeface="Anaheim"/>
              </a:defRPr>
            </a:lvl8pPr>
            <a:lvl9pPr indent="-304800" lvl="8" marL="4114800" marR="0" rtl="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rgbClr val="434343"/>
              </a:buClr>
              <a:buSzPts val="1200"/>
              <a:buFont typeface="Anaheim"/>
              <a:buChar char="■"/>
              <a:defRPr b="0" i="0" sz="1200" u="none" cap="none" strike="noStrike">
                <a:solidFill>
                  <a:srgbClr val="434343"/>
                </a:solidFill>
                <a:latin typeface="Anaheim"/>
                <a:ea typeface="Anaheim"/>
                <a:cs typeface="Anaheim"/>
                <a:sym typeface="Anaheim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</p:sldLayoutIdLst>
  <p:hf dt="0" ftr="0" hdr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2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3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Relationship Id="rId3" Type="http://schemas.openxmlformats.org/officeDocument/2006/relationships/comments" Target="../comments/comment1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AFAFA"/>
        </a:solidFill>
      </p:bgPr>
    </p:bg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"/>
          <p:cNvSpPr/>
          <p:nvPr/>
        </p:nvSpPr>
        <p:spPr>
          <a:xfrm>
            <a:off x="5057925" y="1382750"/>
            <a:ext cx="3029400" cy="2370300"/>
          </a:xfrm>
          <a:prstGeom prst="roundRect">
            <a:avLst>
              <a:gd fmla="val 1472" name="adj"/>
            </a:avLst>
          </a:prstGeom>
          <a:solidFill>
            <a:srgbClr val="FFE59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61" name="Google Shape;61;p1"/>
          <p:cNvGrpSpPr/>
          <p:nvPr/>
        </p:nvGrpSpPr>
        <p:grpSpPr>
          <a:xfrm>
            <a:off x="4969574" y="1120650"/>
            <a:ext cx="3029366" cy="2547136"/>
            <a:chOff x="4741999" y="986350"/>
            <a:chExt cx="3029366" cy="2547136"/>
          </a:xfrm>
        </p:grpSpPr>
        <p:sp>
          <p:nvSpPr>
            <p:cNvPr id="62" name="Google Shape;62;p1"/>
            <p:cNvSpPr/>
            <p:nvPr/>
          </p:nvSpPr>
          <p:spPr>
            <a:xfrm>
              <a:off x="4742978" y="1175558"/>
              <a:ext cx="3028387" cy="2357928"/>
            </a:xfrm>
            <a:custGeom>
              <a:rect b="b" l="l" r="r" t="t"/>
              <a:pathLst>
                <a:path extrusionOk="0" h="53745" w="69027">
                  <a:moveTo>
                    <a:pt x="1" y="1"/>
                  </a:moveTo>
                  <a:lnTo>
                    <a:pt x="1" y="62"/>
                  </a:lnTo>
                  <a:cubicBezTo>
                    <a:pt x="1" y="19391"/>
                    <a:pt x="5" y="37676"/>
                    <a:pt x="5" y="53688"/>
                  </a:cubicBezTo>
                  <a:lnTo>
                    <a:pt x="5" y="53744"/>
                  </a:lnTo>
                  <a:lnTo>
                    <a:pt x="57" y="53744"/>
                  </a:lnTo>
                  <a:cubicBezTo>
                    <a:pt x="40966" y="53710"/>
                    <a:pt x="68520" y="53692"/>
                    <a:pt x="68978" y="53692"/>
                  </a:cubicBezTo>
                  <a:cubicBezTo>
                    <a:pt x="68520" y="53688"/>
                    <a:pt x="40990" y="53671"/>
                    <a:pt x="110" y="53639"/>
                  </a:cubicBezTo>
                  <a:lnTo>
                    <a:pt x="110" y="53639"/>
                  </a:lnTo>
                  <a:cubicBezTo>
                    <a:pt x="114" y="37655"/>
                    <a:pt x="114" y="19407"/>
                    <a:pt x="118" y="118"/>
                  </a:cubicBezTo>
                  <a:lnTo>
                    <a:pt x="118" y="118"/>
                  </a:lnTo>
                  <a:cubicBezTo>
                    <a:pt x="25637" y="114"/>
                    <a:pt x="49338" y="110"/>
                    <a:pt x="68928" y="110"/>
                  </a:cubicBezTo>
                  <a:lnTo>
                    <a:pt x="68930" y="110"/>
                  </a:lnTo>
                  <a:cubicBezTo>
                    <a:pt x="68961" y="32457"/>
                    <a:pt x="68978" y="53290"/>
                    <a:pt x="68978" y="53692"/>
                  </a:cubicBezTo>
                  <a:cubicBezTo>
                    <a:pt x="68978" y="53290"/>
                    <a:pt x="69000" y="32436"/>
                    <a:pt x="69026" y="62"/>
                  </a:cubicBezTo>
                  <a:lnTo>
                    <a:pt x="69026" y="14"/>
                  </a:lnTo>
                  <a:lnTo>
                    <a:pt x="68978" y="14"/>
                  </a:lnTo>
                  <a:cubicBezTo>
                    <a:pt x="49365" y="9"/>
                    <a:pt x="25627" y="5"/>
                    <a:pt x="66" y="1"/>
                  </a:cubicBezTo>
                  <a:close/>
                </a:path>
              </a:pathLst>
            </a:custGeom>
            <a:solidFill>
              <a:srgbClr val="434343"/>
            </a:solidFill>
            <a:ln cap="flat" cmpd="sng" w="9525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3" name="Google Shape;63;p1"/>
            <p:cNvSpPr/>
            <p:nvPr/>
          </p:nvSpPr>
          <p:spPr>
            <a:xfrm>
              <a:off x="5574260" y="2190926"/>
              <a:ext cx="5265" cy="1142615"/>
            </a:xfrm>
            <a:custGeom>
              <a:rect b="b" l="l" r="r" t="t"/>
              <a:pathLst>
                <a:path extrusionOk="0" h="26044" w="120">
                  <a:moveTo>
                    <a:pt x="63" y="1"/>
                  </a:moveTo>
                  <a:cubicBezTo>
                    <a:pt x="27" y="1"/>
                    <a:pt x="1" y="5831"/>
                    <a:pt x="1" y="13024"/>
                  </a:cubicBezTo>
                  <a:cubicBezTo>
                    <a:pt x="1" y="20213"/>
                    <a:pt x="27" y="26043"/>
                    <a:pt x="63" y="26043"/>
                  </a:cubicBezTo>
                  <a:cubicBezTo>
                    <a:pt x="93" y="26043"/>
                    <a:pt x="119" y="20213"/>
                    <a:pt x="119" y="13024"/>
                  </a:cubicBezTo>
                  <a:cubicBezTo>
                    <a:pt x="119" y="5831"/>
                    <a:pt x="93" y="1"/>
                    <a:pt x="63" y="1"/>
                  </a:cubicBez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4" name="Google Shape;64;p1"/>
            <p:cNvSpPr/>
            <p:nvPr/>
          </p:nvSpPr>
          <p:spPr>
            <a:xfrm>
              <a:off x="6886640" y="2190926"/>
              <a:ext cx="5001" cy="1142615"/>
            </a:xfrm>
            <a:custGeom>
              <a:rect b="b" l="l" r="r" t="t"/>
              <a:pathLst>
                <a:path extrusionOk="0" h="26044" w="114">
                  <a:moveTo>
                    <a:pt x="57" y="1"/>
                  </a:moveTo>
                  <a:cubicBezTo>
                    <a:pt x="27" y="1"/>
                    <a:pt x="1" y="5831"/>
                    <a:pt x="1" y="13024"/>
                  </a:cubicBezTo>
                  <a:cubicBezTo>
                    <a:pt x="1" y="20213"/>
                    <a:pt x="27" y="26043"/>
                    <a:pt x="57" y="26043"/>
                  </a:cubicBezTo>
                  <a:cubicBezTo>
                    <a:pt x="88" y="26043"/>
                    <a:pt x="114" y="20213"/>
                    <a:pt x="114" y="13024"/>
                  </a:cubicBezTo>
                  <a:cubicBezTo>
                    <a:pt x="114" y="5831"/>
                    <a:pt x="88" y="1"/>
                    <a:pt x="57" y="1"/>
                  </a:cubicBez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5" name="Google Shape;65;p1"/>
            <p:cNvSpPr/>
            <p:nvPr/>
          </p:nvSpPr>
          <p:spPr>
            <a:xfrm>
              <a:off x="6022366" y="1872856"/>
              <a:ext cx="5177" cy="1460691"/>
            </a:xfrm>
            <a:custGeom>
              <a:rect b="b" l="l" r="r" t="t"/>
              <a:pathLst>
                <a:path extrusionOk="0" h="33294" w="118">
                  <a:moveTo>
                    <a:pt x="57" y="1"/>
                  </a:moveTo>
                  <a:cubicBezTo>
                    <a:pt x="27" y="1"/>
                    <a:pt x="0" y="7452"/>
                    <a:pt x="0" y="16647"/>
                  </a:cubicBezTo>
                  <a:cubicBezTo>
                    <a:pt x="0" y="25841"/>
                    <a:pt x="27" y="33293"/>
                    <a:pt x="57" y="33293"/>
                  </a:cubicBezTo>
                  <a:cubicBezTo>
                    <a:pt x="92" y="33293"/>
                    <a:pt x="118" y="25841"/>
                    <a:pt x="118" y="16647"/>
                  </a:cubicBezTo>
                  <a:cubicBezTo>
                    <a:pt x="118" y="7452"/>
                    <a:pt x="92" y="1"/>
                    <a:pt x="57" y="1"/>
                  </a:cubicBez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6" name="Google Shape;66;p1"/>
            <p:cNvSpPr/>
            <p:nvPr/>
          </p:nvSpPr>
          <p:spPr>
            <a:xfrm>
              <a:off x="7401651" y="1872856"/>
              <a:ext cx="5177" cy="1460691"/>
            </a:xfrm>
            <a:custGeom>
              <a:rect b="b" l="l" r="r" t="t"/>
              <a:pathLst>
                <a:path extrusionOk="0" h="33294" w="118">
                  <a:moveTo>
                    <a:pt x="57" y="1"/>
                  </a:moveTo>
                  <a:cubicBezTo>
                    <a:pt x="26" y="1"/>
                    <a:pt x="0" y="7452"/>
                    <a:pt x="0" y="16647"/>
                  </a:cubicBezTo>
                  <a:cubicBezTo>
                    <a:pt x="0" y="25841"/>
                    <a:pt x="26" y="33293"/>
                    <a:pt x="57" y="33293"/>
                  </a:cubicBezTo>
                  <a:cubicBezTo>
                    <a:pt x="91" y="33293"/>
                    <a:pt x="118" y="25841"/>
                    <a:pt x="118" y="16647"/>
                  </a:cubicBezTo>
                  <a:cubicBezTo>
                    <a:pt x="118" y="7452"/>
                    <a:pt x="91" y="1"/>
                    <a:pt x="57" y="1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7" name="Google Shape;67;p1"/>
            <p:cNvSpPr/>
            <p:nvPr/>
          </p:nvSpPr>
          <p:spPr>
            <a:xfrm>
              <a:off x="6415194" y="1647223"/>
              <a:ext cx="5221" cy="1686327"/>
            </a:xfrm>
            <a:custGeom>
              <a:rect b="b" l="l" r="r" t="t"/>
              <a:pathLst>
                <a:path extrusionOk="0" h="38437" w="119">
                  <a:moveTo>
                    <a:pt x="57" y="0"/>
                  </a:moveTo>
                  <a:cubicBezTo>
                    <a:pt x="27" y="0"/>
                    <a:pt x="0" y="8601"/>
                    <a:pt x="0" y="19216"/>
                  </a:cubicBezTo>
                  <a:cubicBezTo>
                    <a:pt x="0" y="29830"/>
                    <a:pt x="27" y="38436"/>
                    <a:pt x="57" y="38436"/>
                  </a:cubicBezTo>
                  <a:cubicBezTo>
                    <a:pt x="93" y="38436"/>
                    <a:pt x="119" y="29830"/>
                    <a:pt x="119" y="19216"/>
                  </a:cubicBezTo>
                  <a:cubicBezTo>
                    <a:pt x="119" y="8601"/>
                    <a:pt x="93" y="0"/>
                    <a:pt x="57" y="0"/>
                  </a:cubicBez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8" name="Google Shape;68;p1"/>
            <p:cNvSpPr/>
            <p:nvPr/>
          </p:nvSpPr>
          <p:spPr>
            <a:xfrm>
              <a:off x="6406946" y="1636475"/>
              <a:ext cx="21541" cy="21322"/>
            </a:xfrm>
            <a:custGeom>
              <a:rect b="b" l="l" r="r" t="t"/>
              <a:pathLst>
                <a:path extrusionOk="0" h="486" w="491">
                  <a:moveTo>
                    <a:pt x="245" y="0"/>
                  </a:moveTo>
                  <a:cubicBezTo>
                    <a:pt x="110" y="0"/>
                    <a:pt x="1" y="110"/>
                    <a:pt x="1" y="245"/>
                  </a:cubicBezTo>
                  <a:cubicBezTo>
                    <a:pt x="1" y="377"/>
                    <a:pt x="110" y="486"/>
                    <a:pt x="245" y="486"/>
                  </a:cubicBezTo>
                  <a:cubicBezTo>
                    <a:pt x="381" y="486"/>
                    <a:pt x="490" y="377"/>
                    <a:pt x="490" y="245"/>
                  </a:cubicBezTo>
                  <a:cubicBezTo>
                    <a:pt x="490" y="110"/>
                    <a:pt x="381" y="0"/>
                    <a:pt x="245" y="0"/>
                  </a:cubicBez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9" name="Google Shape;69;p1"/>
            <p:cNvSpPr/>
            <p:nvPr/>
          </p:nvSpPr>
          <p:spPr>
            <a:xfrm>
              <a:off x="4916447" y="2115949"/>
              <a:ext cx="2589355" cy="652691"/>
            </a:xfrm>
            <a:custGeom>
              <a:rect b="b" l="l" r="r" t="t"/>
              <a:pathLst>
                <a:path extrusionOk="0" h="14877" w="59020">
                  <a:moveTo>
                    <a:pt x="33314" y="1"/>
                  </a:moveTo>
                  <a:cubicBezTo>
                    <a:pt x="32852" y="1"/>
                    <a:pt x="32390" y="48"/>
                    <a:pt x="31929" y="142"/>
                  </a:cubicBezTo>
                  <a:cubicBezTo>
                    <a:pt x="31261" y="285"/>
                    <a:pt x="30614" y="535"/>
                    <a:pt x="30011" y="870"/>
                  </a:cubicBezTo>
                  <a:cubicBezTo>
                    <a:pt x="28805" y="1557"/>
                    <a:pt x="27847" y="2558"/>
                    <a:pt x="27061" y="3619"/>
                  </a:cubicBezTo>
                  <a:cubicBezTo>
                    <a:pt x="26266" y="4682"/>
                    <a:pt x="25628" y="5818"/>
                    <a:pt x="25007" y="6927"/>
                  </a:cubicBezTo>
                  <a:cubicBezTo>
                    <a:pt x="24400" y="8042"/>
                    <a:pt x="23766" y="9104"/>
                    <a:pt x="23067" y="10096"/>
                  </a:cubicBezTo>
                  <a:cubicBezTo>
                    <a:pt x="22363" y="11084"/>
                    <a:pt x="21607" y="12006"/>
                    <a:pt x="20741" y="12766"/>
                  </a:cubicBezTo>
                  <a:cubicBezTo>
                    <a:pt x="19881" y="13518"/>
                    <a:pt x="18915" y="14130"/>
                    <a:pt x="17867" y="14392"/>
                  </a:cubicBezTo>
                  <a:cubicBezTo>
                    <a:pt x="17609" y="14475"/>
                    <a:pt x="17342" y="14505"/>
                    <a:pt x="17084" y="14545"/>
                  </a:cubicBezTo>
                  <a:cubicBezTo>
                    <a:pt x="16953" y="14571"/>
                    <a:pt x="16818" y="14563"/>
                    <a:pt x="16687" y="14567"/>
                  </a:cubicBezTo>
                  <a:cubicBezTo>
                    <a:pt x="16581" y="14571"/>
                    <a:pt x="16475" y="14577"/>
                    <a:pt x="16371" y="14577"/>
                  </a:cubicBezTo>
                  <a:cubicBezTo>
                    <a:pt x="16346" y="14577"/>
                    <a:pt x="16322" y="14576"/>
                    <a:pt x="16298" y="14576"/>
                  </a:cubicBezTo>
                  <a:cubicBezTo>
                    <a:pt x="15773" y="14554"/>
                    <a:pt x="15267" y="14453"/>
                    <a:pt x="14781" y="14305"/>
                  </a:cubicBezTo>
                  <a:cubicBezTo>
                    <a:pt x="13811" y="13995"/>
                    <a:pt x="12950" y="13483"/>
                    <a:pt x="12155" y="12950"/>
                  </a:cubicBezTo>
                  <a:cubicBezTo>
                    <a:pt x="11364" y="12417"/>
                    <a:pt x="10630" y="11853"/>
                    <a:pt x="9908" y="11342"/>
                  </a:cubicBezTo>
                  <a:cubicBezTo>
                    <a:pt x="9188" y="10830"/>
                    <a:pt x="8466" y="10368"/>
                    <a:pt x="7723" y="10048"/>
                  </a:cubicBezTo>
                  <a:cubicBezTo>
                    <a:pt x="6989" y="9725"/>
                    <a:pt x="6247" y="9523"/>
                    <a:pt x="5533" y="9458"/>
                  </a:cubicBezTo>
                  <a:cubicBezTo>
                    <a:pt x="5331" y="9439"/>
                    <a:pt x="5131" y="9430"/>
                    <a:pt x="4936" y="9430"/>
                  </a:cubicBezTo>
                  <a:cubicBezTo>
                    <a:pt x="4448" y="9430"/>
                    <a:pt x="3985" y="9489"/>
                    <a:pt x="3567" y="9611"/>
                  </a:cubicBezTo>
                  <a:cubicBezTo>
                    <a:pt x="3419" y="9642"/>
                    <a:pt x="3284" y="9712"/>
                    <a:pt x="3143" y="9755"/>
                  </a:cubicBezTo>
                  <a:cubicBezTo>
                    <a:pt x="3008" y="9812"/>
                    <a:pt x="2868" y="9847"/>
                    <a:pt x="2750" y="9922"/>
                  </a:cubicBezTo>
                  <a:cubicBezTo>
                    <a:pt x="2510" y="10057"/>
                    <a:pt x="2261" y="10158"/>
                    <a:pt x="2068" y="10319"/>
                  </a:cubicBezTo>
                  <a:cubicBezTo>
                    <a:pt x="1644" y="10590"/>
                    <a:pt x="1334" y="10909"/>
                    <a:pt x="1055" y="11167"/>
                  </a:cubicBezTo>
                  <a:cubicBezTo>
                    <a:pt x="932" y="11316"/>
                    <a:pt x="814" y="11447"/>
                    <a:pt x="709" y="11569"/>
                  </a:cubicBezTo>
                  <a:cubicBezTo>
                    <a:pt x="609" y="11695"/>
                    <a:pt x="508" y="11800"/>
                    <a:pt x="438" y="11915"/>
                  </a:cubicBezTo>
                  <a:cubicBezTo>
                    <a:pt x="294" y="12129"/>
                    <a:pt x="184" y="12290"/>
                    <a:pt x="111" y="12403"/>
                  </a:cubicBezTo>
                  <a:cubicBezTo>
                    <a:pt x="36" y="12518"/>
                    <a:pt x="1" y="12574"/>
                    <a:pt x="6" y="12579"/>
                  </a:cubicBezTo>
                  <a:cubicBezTo>
                    <a:pt x="6" y="12579"/>
                    <a:pt x="6" y="12579"/>
                    <a:pt x="7" y="12579"/>
                  </a:cubicBezTo>
                  <a:cubicBezTo>
                    <a:pt x="14" y="12579"/>
                    <a:pt x="61" y="12526"/>
                    <a:pt x="137" y="12425"/>
                  </a:cubicBezTo>
                  <a:cubicBezTo>
                    <a:pt x="220" y="12316"/>
                    <a:pt x="337" y="12159"/>
                    <a:pt x="495" y="11958"/>
                  </a:cubicBezTo>
                  <a:cubicBezTo>
                    <a:pt x="569" y="11849"/>
                    <a:pt x="670" y="11744"/>
                    <a:pt x="779" y="11626"/>
                  </a:cubicBezTo>
                  <a:cubicBezTo>
                    <a:pt x="884" y="11508"/>
                    <a:pt x="1002" y="11381"/>
                    <a:pt x="1128" y="11241"/>
                  </a:cubicBezTo>
                  <a:cubicBezTo>
                    <a:pt x="1413" y="10992"/>
                    <a:pt x="1723" y="10691"/>
                    <a:pt x="2143" y="10433"/>
                  </a:cubicBezTo>
                  <a:cubicBezTo>
                    <a:pt x="2334" y="10280"/>
                    <a:pt x="2580" y="10188"/>
                    <a:pt x="2816" y="10057"/>
                  </a:cubicBezTo>
                  <a:cubicBezTo>
                    <a:pt x="2929" y="9991"/>
                    <a:pt x="3069" y="9961"/>
                    <a:pt x="3200" y="9908"/>
                  </a:cubicBezTo>
                  <a:cubicBezTo>
                    <a:pt x="3336" y="9864"/>
                    <a:pt x="3462" y="9799"/>
                    <a:pt x="3611" y="9773"/>
                  </a:cubicBezTo>
                  <a:cubicBezTo>
                    <a:pt x="3999" y="9668"/>
                    <a:pt x="4425" y="9617"/>
                    <a:pt x="4875" y="9617"/>
                  </a:cubicBezTo>
                  <a:cubicBezTo>
                    <a:pt x="5085" y="9617"/>
                    <a:pt x="5299" y="9628"/>
                    <a:pt x="5517" y="9650"/>
                  </a:cubicBezTo>
                  <a:cubicBezTo>
                    <a:pt x="6198" y="9725"/>
                    <a:pt x="6919" y="9930"/>
                    <a:pt x="7636" y="10253"/>
                  </a:cubicBezTo>
                  <a:cubicBezTo>
                    <a:pt x="8353" y="10572"/>
                    <a:pt x="9052" y="11027"/>
                    <a:pt x="9764" y="11542"/>
                  </a:cubicBezTo>
                  <a:cubicBezTo>
                    <a:pt x="10477" y="12058"/>
                    <a:pt x="11207" y="12627"/>
                    <a:pt x="12006" y="13177"/>
                  </a:cubicBezTo>
                  <a:cubicBezTo>
                    <a:pt x="12806" y="13719"/>
                    <a:pt x="13684" y="14253"/>
                    <a:pt x="14694" y="14580"/>
                  </a:cubicBezTo>
                  <a:cubicBezTo>
                    <a:pt x="15200" y="14737"/>
                    <a:pt x="15733" y="14851"/>
                    <a:pt x="16284" y="14872"/>
                  </a:cubicBezTo>
                  <a:cubicBezTo>
                    <a:pt x="16326" y="14875"/>
                    <a:pt x="16369" y="14876"/>
                    <a:pt x="16412" y="14876"/>
                  </a:cubicBezTo>
                  <a:cubicBezTo>
                    <a:pt x="16507" y="14876"/>
                    <a:pt x="16603" y="14871"/>
                    <a:pt x="16699" y="14868"/>
                  </a:cubicBezTo>
                  <a:cubicBezTo>
                    <a:pt x="16835" y="14864"/>
                    <a:pt x="16975" y="14872"/>
                    <a:pt x="17115" y="14846"/>
                  </a:cubicBezTo>
                  <a:cubicBezTo>
                    <a:pt x="17390" y="14807"/>
                    <a:pt x="17674" y="14777"/>
                    <a:pt x="17945" y="14689"/>
                  </a:cubicBezTo>
                  <a:cubicBezTo>
                    <a:pt x="18500" y="14563"/>
                    <a:pt x="19025" y="14318"/>
                    <a:pt x="19531" y="14039"/>
                  </a:cubicBezTo>
                  <a:cubicBezTo>
                    <a:pt x="19781" y="13885"/>
                    <a:pt x="20033" y="13741"/>
                    <a:pt x="20265" y="13557"/>
                  </a:cubicBezTo>
                  <a:cubicBezTo>
                    <a:pt x="20505" y="13391"/>
                    <a:pt x="20729" y="13200"/>
                    <a:pt x="20956" y="13007"/>
                  </a:cubicBezTo>
                  <a:cubicBezTo>
                    <a:pt x="21852" y="12229"/>
                    <a:pt x="22625" y="11290"/>
                    <a:pt x="23343" y="10293"/>
                  </a:cubicBezTo>
                  <a:cubicBezTo>
                    <a:pt x="24051" y="9287"/>
                    <a:pt x="24697" y="8208"/>
                    <a:pt x="25309" y="7094"/>
                  </a:cubicBezTo>
                  <a:cubicBezTo>
                    <a:pt x="25929" y="5989"/>
                    <a:pt x="26562" y="4865"/>
                    <a:pt x="27341" y="3825"/>
                  </a:cubicBezTo>
                  <a:cubicBezTo>
                    <a:pt x="28109" y="2790"/>
                    <a:pt x="29041" y="1828"/>
                    <a:pt x="30186" y="1177"/>
                  </a:cubicBezTo>
                  <a:cubicBezTo>
                    <a:pt x="30754" y="854"/>
                    <a:pt x="31370" y="622"/>
                    <a:pt x="32004" y="487"/>
                  </a:cubicBezTo>
                  <a:cubicBezTo>
                    <a:pt x="32439" y="396"/>
                    <a:pt x="32886" y="349"/>
                    <a:pt x="33328" y="349"/>
                  </a:cubicBezTo>
                  <a:cubicBezTo>
                    <a:pt x="33526" y="349"/>
                    <a:pt x="33723" y="358"/>
                    <a:pt x="33918" y="377"/>
                  </a:cubicBezTo>
                  <a:cubicBezTo>
                    <a:pt x="34551" y="438"/>
                    <a:pt x="35163" y="622"/>
                    <a:pt x="35719" y="906"/>
                  </a:cubicBezTo>
                  <a:cubicBezTo>
                    <a:pt x="36278" y="1185"/>
                    <a:pt x="36780" y="1566"/>
                    <a:pt x="37234" y="1990"/>
                  </a:cubicBezTo>
                  <a:cubicBezTo>
                    <a:pt x="38139" y="2851"/>
                    <a:pt x="38847" y="3873"/>
                    <a:pt x="39495" y="4900"/>
                  </a:cubicBezTo>
                  <a:cubicBezTo>
                    <a:pt x="40136" y="5931"/>
                    <a:pt x="40713" y="6980"/>
                    <a:pt x="41334" y="7976"/>
                  </a:cubicBezTo>
                  <a:cubicBezTo>
                    <a:pt x="41972" y="8956"/>
                    <a:pt x="42527" y="9934"/>
                    <a:pt x="43065" y="10905"/>
                  </a:cubicBezTo>
                  <a:cubicBezTo>
                    <a:pt x="43331" y="11385"/>
                    <a:pt x="43611" y="11862"/>
                    <a:pt x="43921" y="12312"/>
                  </a:cubicBezTo>
                  <a:cubicBezTo>
                    <a:pt x="44231" y="12762"/>
                    <a:pt x="44608" y="13168"/>
                    <a:pt x="45044" y="13483"/>
                  </a:cubicBezTo>
                  <a:cubicBezTo>
                    <a:pt x="45481" y="13797"/>
                    <a:pt x="45984" y="14007"/>
                    <a:pt x="46482" y="14117"/>
                  </a:cubicBezTo>
                  <a:cubicBezTo>
                    <a:pt x="46984" y="14243"/>
                    <a:pt x="47482" y="14279"/>
                    <a:pt x="47972" y="14301"/>
                  </a:cubicBezTo>
                  <a:cubicBezTo>
                    <a:pt x="48081" y="14306"/>
                    <a:pt x="48190" y="14309"/>
                    <a:pt x="48298" y="14309"/>
                  </a:cubicBezTo>
                  <a:cubicBezTo>
                    <a:pt x="49159" y="14309"/>
                    <a:pt x="49997" y="14144"/>
                    <a:pt x="50734" y="13837"/>
                  </a:cubicBezTo>
                  <a:cubicBezTo>
                    <a:pt x="51153" y="13666"/>
                    <a:pt x="51534" y="13444"/>
                    <a:pt x="51888" y="13208"/>
                  </a:cubicBezTo>
                  <a:cubicBezTo>
                    <a:pt x="52233" y="12958"/>
                    <a:pt x="52561" y="12696"/>
                    <a:pt x="52845" y="12417"/>
                  </a:cubicBezTo>
                  <a:cubicBezTo>
                    <a:pt x="53430" y="11857"/>
                    <a:pt x="53898" y="11263"/>
                    <a:pt x="54322" y="10703"/>
                  </a:cubicBezTo>
                  <a:cubicBezTo>
                    <a:pt x="55157" y="9572"/>
                    <a:pt x="55825" y="8567"/>
                    <a:pt x="56494" y="7845"/>
                  </a:cubicBezTo>
                  <a:cubicBezTo>
                    <a:pt x="57150" y="7120"/>
                    <a:pt x="57801" y="6697"/>
                    <a:pt x="58273" y="6495"/>
                  </a:cubicBezTo>
                  <a:cubicBezTo>
                    <a:pt x="58509" y="6399"/>
                    <a:pt x="58697" y="6334"/>
                    <a:pt x="58828" y="6308"/>
                  </a:cubicBezTo>
                  <a:cubicBezTo>
                    <a:pt x="58955" y="6272"/>
                    <a:pt x="59020" y="6251"/>
                    <a:pt x="59020" y="6242"/>
                  </a:cubicBezTo>
                  <a:cubicBezTo>
                    <a:pt x="59019" y="6241"/>
                    <a:pt x="59017" y="6241"/>
                    <a:pt x="59013" y="6241"/>
                  </a:cubicBezTo>
                  <a:cubicBezTo>
                    <a:pt x="58993" y="6241"/>
                    <a:pt x="58929" y="6250"/>
                    <a:pt x="58819" y="6272"/>
                  </a:cubicBezTo>
                  <a:cubicBezTo>
                    <a:pt x="58683" y="6290"/>
                    <a:pt x="58491" y="6342"/>
                    <a:pt x="58247" y="6429"/>
                  </a:cubicBezTo>
                  <a:cubicBezTo>
                    <a:pt x="57757" y="6613"/>
                    <a:pt x="57075" y="7028"/>
                    <a:pt x="56393" y="7754"/>
                  </a:cubicBezTo>
                  <a:cubicBezTo>
                    <a:pt x="55699" y="8470"/>
                    <a:pt x="55012" y="9476"/>
                    <a:pt x="54165" y="10586"/>
                  </a:cubicBezTo>
                  <a:cubicBezTo>
                    <a:pt x="53737" y="11136"/>
                    <a:pt x="53269" y="11718"/>
                    <a:pt x="52692" y="12256"/>
                  </a:cubicBezTo>
                  <a:cubicBezTo>
                    <a:pt x="52408" y="12526"/>
                    <a:pt x="52089" y="12775"/>
                    <a:pt x="51752" y="13011"/>
                  </a:cubicBezTo>
                  <a:cubicBezTo>
                    <a:pt x="51407" y="13238"/>
                    <a:pt x="51040" y="13448"/>
                    <a:pt x="50638" y="13610"/>
                  </a:cubicBezTo>
                  <a:cubicBezTo>
                    <a:pt x="49935" y="13890"/>
                    <a:pt x="49147" y="14042"/>
                    <a:pt x="48323" y="14042"/>
                  </a:cubicBezTo>
                  <a:cubicBezTo>
                    <a:pt x="48210" y="14042"/>
                    <a:pt x="48095" y="14039"/>
                    <a:pt x="47981" y="14033"/>
                  </a:cubicBezTo>
                  <a:cubicBezTo>
                    <a:pt x="47509" y="14007"/>
                    <a:pt x="47024" y="13968"/>
                    <a:pt x="46552" y="13841"/>
                  </a:cubicBezTo>
                  <a:cubicBezTo>
                    <a:pt x="46076" y="13737"/>
                    <a:pt x="45617" y="13540"/>
                    <a:pt x="45215" y="13247"/>
                  </a:cubicBezTo>
                  <a:cubicBezTo>
                    <a:pt x="44393" y="12666"/>
                    <a:pt x="43868" y="11709"/>
                    <a:pt x="43331" y="10752"/>
                  </a:cubicBezTo>
                  <a:cubicBezTo>
                    <a:pt x="42807" y="9786"/>
                    <a:pt x="42238" y="8785"/>
                    <a:pt x="41609" y="7802"/>
                  </a:cubicBezTo>
                  <a:cubicBezTo>
                    <a:pt x="40998" y="6818"/>
                    <a:pt x="40425" y="5765"/>
                    <a:pt x="39778" y="4725"/>
                  </a:cubicBezTo>
                  <a:cubicBezTo>
                    <a:pt x="39127" y="3686"/>
                    <a:pt x="38410" y="2637"/>
                    <a:pt x="37470" y="1741"/>
                  </a:cubicBezTo>
                  <a:cubicBezTo>
                    <a:pt x="36998" y="1299"/>
                    <a:pt x="36470" y="897"/>
                    <a:pt x="35876" y="596"/>
                  </a:cubicBezTo>
                  <a:cubicBezTo>
                    <a:pt x="35281" y="294"/>
                    <a:pt x="34630" y="93"/>
                    <a:pt x="33953" y="31"/>
                  </a:cubicBezTo>
                  <a:cubicBezTo>
                    <a:pt x="33740" y="11"/>
                    <a:pt x="33527" y="1"/>
                    <a:pt x="33314" y="1"/>
                  </a:cubicBez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0" name="Google Shape;70;p1"/>
            <p:cNvSpPr/>
            <p:nvPr/>
          </p:nvSpPr>
          <p:spPr>
            <a:xfrm>
              <a:off x="5106104" y="1442255"/>
              <a:ext cx="527304" cy="29395"/>
            </a:xfrm>
            <a:custGeom>
              <a:rect b="b" l="l" r="r" t="t"/>
              <a:pathLst>
                <a:path extrusionOk="0" h="670" w="12019">
                  <a:moveTo>
                    <a:pt x="0" y="1"/>
                  </a:moveTo>
                  <a:lnTo>
                    <a:pt x="0" y="669"/>
                  </a:lnTo>
                  <a:lnTo>
                    <a:pt x="12019" y="669"/>
                  </a:lnTo>
                  <a:lnTo>
                    <a:pt x="12019" y="1"/>
                  </a:ln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1" name="Google Shape;71;p1"/>
            <p:cNvSpPr/>
            <p:nvPr/>
          </p:nvSpPr>
          <p:spPr>
            <a:xfrm>
              <a:off x="5106104" y="1510870"/>
              <a:ext cx="260603" cy="29395"/>
            </a:xfrm>
            <a:custGeom>
              <a:rect b="b" l="l" r="r" t="t"/>
              <a:pathLst>
                <a:path extrusionOk="0" h="670" w="5940">
                  <a:moveTo>
                    <a:pt x="0" y="1"/>
                  </a:moveTo>
                  <a:lnTo>
                    <a:pt x="0" y="670"/>
                  </a:lnTo>
                  <a:lnTo>
                    <a:pt x="5940" y="670"/>
                  </a:lnTo>
                  <a:lnTo>
                    <a:pt x="5940" y="1"/>
                  </a:ln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2" name="Google Shape;72;p1"/>
            <p:cNvSpPr/>
            <p:nvPr/>
          </p:nvSpPr>
          <p:spPr>
            <a:xfrm>
              <a:off x="4741999" y="986350"/>
              <a:ext cx="3028454" cy="191920"/>
            </a:xfrm>
            <a:custGeom>
              <a:rect b="b" l="l" r="r" t="t"/>
              <a:pathLst>
                <a:path extrusionOk="0" h="4375" w="69001">
                  <a:moveTo>
                    <a:pt x="79" y="0"/>
                  </a:moveTo>
                  <a:cubicBezTo>
                    <a:pt x="35" y="0"/>
                    <a:pt x="1" y="36"/>
                    <a:pt x="1" y="79"/>
                  </a:cubicBezTo>
                  <a:lnTo>
                    <a:pt x="1" y="4375"/>
                  </a:lnTo>
                  <a:lnTo>
                    <a:pt x="69000" y="4375"/>
                  </a:lnTo>
                  <a:lnTo>
                    <a:pt x="69000" y="79"/>
                  </a:lnTo>
                  <a:cubicBezTo>
                    <a:pt x="69000" y="36"/>
                    <a:pt x="68966" y="0"/>
                    <a:pt x="68922" y="0"/>
                  </a:cubicBez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3" name="Google Shape;73;p1"/>
            <p:cNvSpPr/>
            <p:nvPr/>
          </p:nvSpPr>
          <p:spPr>
            <a:xfrm>
              <a:off x="4857439" y="1065308"/>
              <a:ext cx="41460" cy="41284"/>
            </a:xfrm>
            <a:custGeom>
              <a:rect b="b" l="l" r="r" t="t"/>
              <a:pathLst>
                <a:path extrusionOk="0" h="941" w="945">
                  <a:moveTo>
                    <a:pt x="472" y="1"/>
                  </a:moveTo>
                  <a:cubicBezTo>
                    <a:pt x="214" y="1"/>
                    <a:pt x="0" y="211"/>
                    <a:pt x="0" y="473"/>
                  </a:cubicBezTo>
                  <a:cubicBezTo>
                    <a:pt x="0" y="731"/>
                    <a:pt x="214" y="941"/>
                    <a:pt x="472" y="941"/>
                  </a:cubicBezTo>
                  <a:cubicBezTo>
                    <a:pt x="734" y="941"/>
                    <a:pt x="944" y="731"/>
                    <a:pt x="944" y="473"/>
                  </a:cubicBezTo>
                  <a:cubicBezTo>
                    <a:pt x="944" y="211"/>
                    <a:pt x="734" y="1"/>
                    <a:pt x="472" y="1"/>
                  </a:cubicBezTo>
                  <a:close/>
                </a:path>
              </a:pathLst>
            </a:custGeom>
            <a:solidFill>
              <a:srgbClr val="FFD96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4" name="Google Shape;74;p1"/>
            <p:cNvSpPr/>
            <p:nvPr/>
          </p:nvSpPr>
          <p:spPr>
            <a:xfrm>
              <a:off x="4947727" y="1065308"/>
              <a:ext cx="41240" cy="41284"/>
            </a:xfrm>
            <a:custGeom>
              <a:rect b="b" l="l" r="r" t="t"/>
              <a:pathLst>
                <a:path extrusionOk="0" h="941" w="940">
                  <a:moveTo>
                    <a:pt x="468" y="1"/>
                  </a:moveTo>
                  <a:cubicBezTo>
                    <a:pt x="211" y="1"/>
                    <a:pt x="1" y="211"/>
                    <a:pt x="1" y="473"/>
                  </a:cubicBezTo>
                  <a:cubicBezTo>
                    <a:pt x="1" y="731"/>
                    <a:pt x="211" y="941"/>
                    <a:pt x="468" y="941"/>
                  </a:cubicBezTo>
                  <a:cubicBezTo>
                    <a:pt x="730" y="941"/>
                    <a:pt x="940" y="731"/>
                    <a:pt x="940" y="473"/>
                  </a:cubicBezTo>
                  <a:cubicBezTo>
                    <a:pt x="940" y="211"/>
                    <a:pt x="730" y="1"/>
                    <a:pt x="468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5" name="Google Shape;75;p1"/>
            <p:cNvSpPr/>
            <p:nvPr/>
          </p:nvSpPr>
          <p:spPr>
            <a:xfrm>
              <a:off x="5037840" y="1065308"/>
              <a:ext cx="41284" cy="41284"/>
            </a:xfrm>
            <a:custGeom>
              <a:rect b="b" l="l" r="r" t="t"/>
              <a:pathLst>
                <a:path extrusionOk="0" h="941" w="941">
                  <a:moveTo>
                    <a:pt x="468" y="1"/>
                  </a:moveTo>
                  <a:cubicBezTo>
                    <a:pt x="210" y="1"/>
                    <a:pt x="1" y="211"/>
                    <a:pt x="1" y="473"/>
                  </a:cubicBezTo>
                  <a:cubicBezTo>
                    <a:pt x="1" y="731"/>
                    <a:pt x="210" y="941"/>
                    <a:pt x="468" y="941"/>
                  </a:cubicBezTo>
                  <a:cubicBezTo>
                    <a:pt x="731" y="941"/>
                    <a:pt x="940" y="731"/>
                    <a:pt x="940" y="473"/>
                  </a:cubicBezTo>
                  <a:cubicBezTo>
                    <a:pt x="940" y="211"/>
                    <a:pt x="731" y="1"/>
                    <a:pt x="468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6" name="Google Shape;76;p1"/>
            <p:cNvSpPr/>
            <p:nvPr/>
          </p:nvSpPr>
          <p:spPr>
            <a:xfrm>
              <a:off x="5988347" y="1835302"/>
              <a:ext cx="75197" cy="75197"/>
            </a:xfrm>
            <a:custGeom>
              <a:rect b="b" l="l" r="r" t="t"/>
              <a:pathLst>
                <a:path extrusionOk="0" h="1714" w="1714">
                  <a:moveTo>
                    <a:pt x="857" y="57"/>
                  </a:moveTo>
                  <a:cubicBezTo>
                    <a:pt x="1299" y="57"/>
                    <a:pt x="1662" y="415"/>
                    <a:pt x="1662" y="857"/>
                  </a:cubicBezTo>
                  <a:cubicBezTo>
                    <a:pt x="1662" y="1299"/>
                    <a:pt x="1299" y="1661"/>
                    <a:pt x="857" y="1661"/>
                  </a:cubicBezTo>
                  <a:cubicBezTo>
                    <a:pt x="415" y="1661"/>
                    <a:pt x="57" y="1299"/>
                    <a:pt x="57" y="857"/>
                  </a:cubicBezTo>
                  <a:cubicBezTo>
                    <a:pt x="57" y="415"/>
                    <a:pt x="415" y="57"/>
                    <a:pt x="857" y="57"/>
                  </a:cubicBezTo>
                  <a:close/>
                  <a:moveTo>
                    <a:pt x="857" y="0"/>
                  </a:moveTo>
                  <a:cubicBezTo>
                    <a:pt x="385" y="0"/>
                    <a:pt x="0" y="385"/>
                    <a:pt x="0" y="857"/>
                  </a:cubicBezTo>
                  <a:cubicBezTo>
                    <a:pt x="0" y="1333"/>
                    <a:pt x="385" y="1714"/>
                    <a:pt x="857" y="1714"/>
                  </a:cubicBezTo>
                  <a:cubicBezTo>
                    <a:pt x="1329" y="1714"/>
                    <a:pt x="1714" y="1333"/>
                    <a:pt x="1714" y="857"/>
                  </a:cubicBezTo>
                  <a:cubicBezTo>
                    <a:pt x="1714" y="385"/>
                    <a:pt x="1329" y="0"/>
                    <a:pt x="857" y="0"/>
                  </a:cubicBez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77" name="Google Shape;77;p1"/>
          <p:cNvSpPr/>
          <p:nvPr/>
        </p:nvSpPr>
        <p:spPr>
          <a:xfrm>
            <a:off x="5989825" y="1384119"/>
            <a:ext cx="1241460" cy="348172"/>
          </a:xfrm>
          <a:custGeom>
            <a:rect b="b" l="l" r="r" t="t"/>
            <a:pathLst>
              <a:path extrusionOk="0" h="7936" w="28297">
                <a:moveTo>
                  <a:pt x="722" y="0"/>
                </a:moveTo>
                <a:cubicBezTo>
                  <a:pt x="324" y="0"/>
                  <a:pt x="0" y="323"/>
                  <a:pt x="0" y="725"/>
                </a:cubicBezTo>
                <a:lnTo>
                  <a:pt x="0" y="7211"/>
                </a:lnTo>
                <a:cubicBezTo>
                  <a:pt x="0" y="7613"/>
                  <a:pt x="324" y="7936"/>
                  <a:pt x="722" y="7936"/>
                </a:cubicBezTo>
                <a:lnTo>
                  <a:pt x="27576" y="7936"/>
                </a:lnTo>
                <a:cubicBezTo>
                  <a:pt x="27973" y="7936"/>
                  <a:pt x="28296" y="7613"/>
                  <a:pt x="28296" y="7211"/>
                </a:cubicBezTo>
                <a:lnTo>
                  <a:pt x="28296" y="725"/>
                </a:lnTo>
                <a:cubicBezTo>
                  <a:pt x="28296" y="323"/>
                  <a:pt x="27973" y="0"/>
                  <a:pt x="27576" y="0"/>
                </a:cubicBezTo>
                <a:close/>
              </a:path>
            </a:pathLst>
          </a:custGeom>
          <a:solidFill>
            <a:srgbClr val="F3F3F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78" name="Google Shape;78;p1"/>
          <p:cNvGrpSpPr/>
          <p:nvPr/>
        </p:nvGrpSpPr>
        <p:grpSpPr>
          <a:xfrm>
            <a:off x="3551493" y="2697040"/>
            <a:ext cx="1286978" cy="391497"/>
            <a:chOff x="3551493" y="2562740"/>
            <a:chExt cx="1286978" cy="391497"/>
          </a:xfrm>
        </p:grpSpPr>
        <p:sp>
          <p:nvSpPr>
            <p:cNvPr id="79" name="Google Shape;79;p1"/>
            <p:cNvSpPr/>
            <p:nvPr/>
          </p:nvSpPr>
          <p:spPr>
            <a:xfrm>
              <a:off x="3597011" y="2562740"/>
              <a:ext cx="1241460" cy="348172"/>
            </a:xfrm>
            <a:custGeom>
              <a:rect b="b" l="l" r="r" t="t"/>
              <a:pathLst>
                <a:path extrusionOk="0" h="7936" w="28297">
                  <a:moveTo>
                    <a:pt x="722" y="0"/>
                  </a:moveTo>
                  <a:cubicBezTo>
                    <a:pt x="324" y="0"/>
                    <a:pt x="0" y="323"/>
                    <a:pt x="0" y="725"/>
                  </a:cubicBezTo>
                  <a:lnTo>
                    <a:pt x="0" y="7211"/>
                  </a:lnTo>
                  <a:cubicBezTo>
                    <a:pt x="0" y="7613"/>
                    <a:pt x="324" y="7936"/>
                    <a:pt x="722" y="7936"/>
                  </a:cubicBezTo>
                  <a:lnTo>
                    <a:pt x="27576" y="7936"/>
                  </a:lnTo>
                  <a:cubicBezTo>
                    <a:pt x="27973" y="7936"/>
                    <a:pt x="28296" y="7613"/>
                    <a:pt x="28296" y="7211"/>
                  </a:cubicBezTo>
                  <a:lnTo>
                    <a:pt x="28296" y="725"/>
                  </a:lnTo>
                  <a:cubicBezTo>
                    <a:pt x="28296" y="323"/>
                    <a:pt x="27973" y="0"/>
                    <a:pt x="27576" y="0"/>
                  </a:cubicBezTo>
                  <a:close/>
                </a:path>
              </a:pathLst>
            </a:custGeom>
            <a:solidFill>
              <a:srgbClr val="FFF2C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0" name="Google Shape;80;p1"/>
            <p:cNvSpPr/>
            <p:nvPr/>
          </p:nvSpPr>
          <p:spPr>
            <a:xfrm>
              <a:off x="3551493" y="2606065"/>
              <a:ext cx="1241460" cy="348172"/>
            </a:xfrm>
            <a:custGeom>
              <a:rect b="b" l="l" r="r" t="t"/>
              <a:pathLst>
                <a:path extrusionOk="0" h="7936" w="28297">
                  <a:moveTo>
                    <a:pt x="722" y="0"/>
                  </a:moveTo>
                  <a:cubicBezTo>
                    <a:pt x="324" y="0"/>
                    <a:pt x="0" y="323"/>
                    <a:pt x="0" y="725"/>
                  </a:cubicBezTo>
                  <a:lnTo>
                    <a:pt x="0" y="7211"/>
                  </a:lnTo>
                  <a:cubicBezTo>
                    <a:pt x="0" y="7613"/>
                    <a:pt x="324" y="7936"/>
                    <a:pt x="722" y="7936"/>
                  </a:cubicBezTo>
                  <a:lnTo>
                    <a:pt x="27576" y="7936"/>
                  </a:lnTo>
                  <a:cubicBezTo>
                    <a:pt x="27973" y="7936"/>
                    <a:pt x="28296" y="7613"/>
                    <a:pt x="28296" y="7211"/>
                  </a:cubicBezTo>
                  <a:lnTo>
                    <a:pt x="28296" y="725"/>
                  </a:lnTo>
                  <a:cubicBezTo>
                    <a:pt x="28296" y="323"/>
                    <a:pt x="27973" y="0"/>
                    <a:pt x="27576" y="0"/>
                  </a:cubicBezTo>
                  <a:close/>
                </a:path>
              </a:pathLst>
            </a:custGeom>
            <a:noFill/>
            <a:ln cap="flat" cmpd="sng" w="9525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1" name="Google Shape;81;p1"/>
            <p:cNvSpPr/>
            <p:nvPr/>
          </p:nvSpPr>
          <p:spPr>
            <a:xfrm>
              <a:off x="3714500" y="2671849"/>
              <a:ext cx="170313" cy="151404"/>
            </a:xfrm>
            <a:custGeom>
              <a:rect b="b" l="l" r="r" t="t"/>
              <a:pathLst>
                <a:path extrusionOk="0" h="3451" w="3882">
                  <a:moveTo>
                    <a:pt x="1942" y="1"/>
                  </a:moveTo>
                  <a:cubicBezTo>
                    <a:pt x="1436" y="1"/>
                    <a:pt x="935" y="222"/>
                    <a:pt x="595" y="646"/>
                  </a:cubicBezTo>
                  <a:cubicBezTo>
                    <a:pt x="1" y="1389"/>
                    <a:pt x="119" y="2473"/>
                    <a:pt x="862" y="3072"/>
                  </a:cubicBezTo>
                  <a:cubicBezTo>
                    <a:pt x="1180" y="3326"/>
                    <a:pt x="1561" y="3450"/>
                    <a:pt x="1940" y="3450"/>
                  </a:cubicBezTo>
                  <a:cubicBezTo>
                    <a:pt x="2445" y="3450"/>
                    <a:pt x="2945" y="3230"/>
                    <a:pt x="3288" y="2804"/>
                  </a:cubicBezTo>
                  <a:cubicBezTo>
                    <a:pt x="3881" y="2062"/>
                    <a:pt x="3764" y="974"/>
                    <a:pt x="3021" y="380"/>
                  </a:cubicBezTo>
                  <a:cubicBezTo>
                    <a:pt x="2703" y="125"/>
                    <a:pt x="2321" y="1"/>
                    <a:pt x="1942" y="1"/>
                  </a:cubicBez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2" name="Google Shape;82;p1"/>
            <p:cNvSpPr/>
            <p:nvPr/>
          </p:nvSpPr>
          <p:spPr>
            <a:xfrm>
              <a:off x="3756134" y="2721819"/>
              <a:ext cx="87087" cy="54928"/>
            </a:xfrm>
            <a:custGeom>
              <a:rect b="b" l="l" r="r" t="t"/>
              <a:pathLst>
                <a:path extrusionOk="0" h="1252" w="1985">
                  <a:moveTo>
                    <a:pt x="1959" y="0"/>
                  </a:moveTo>
                  <a:cubicBezTo>
                    <a:pt x="1912" y="0"/>
                    <a:pt x="1468" y="399"/>
                    <a:pt x="945" y="910"/>
                  </a:cubicBezTo>
                  <a:cubicBezTo>
                    <a:pt x="884" y="971"/>
                    <a:pt x="820" y="1032"/>
                    <a:pt x="760" y="1093"/>
                  </a:cubicBezTo>
                  <a:lnTo>
                    <a:pt x="760" y="1093"/>
                  </a:lnTo>
                  <a:cubicBezTo>
                    <a:pt x="365" y="708"/>
                    <a:pt x="61" y="432"/>
                    <a:pt x="25" y="432"/>
                  </a:cubicBezTo>
                  <a:cubicBezTo>
                    <a:pt x="23" y="432"/>
                    <a:pt x="22" y="432"/>
                    <a:pt x="22" y="433"/>
                  </a:cubicBezTo>
                  <a:cubicBezTo>
                    <a:pt x="1" y="451"/>
                    <a:pt x="302" y="783"/>
                    <a:pt x="721" y="1211"/>
                  </a:cubicBezTo>
                  <a:lnTo>
                    <a:pt x="761" y="1251"/>
                  </a:lnTo>
                  <a:lnTo>
                    <a:pt x="800" y="1211"/>
                  </a:lnTo>
                  <a:cubicBezTo>
                    <a:pt x="875" y="1141"/>
                    <a:pt x="949" y="1068"/>
                    <a:pt x="1028" y="993"/>
                  </a:cubicBezTo>
                  <a:cubicBezTo>
                    <a:pt x="1565" y="469"/>
                    <a:pt x="1984" y="23"/>
                    <a:pt x="1962" y="1"/>
                  </a:cubicBezTo>
                  <a:cubicBezTo>
                    <a:pt x="1962" y="0"/>
                    <a:pt x="1961" y="0"/>
                    <a:pt x="1959" y="0"/>
                  </a:cubicBezTo>
                  <a:close/>
                </a:path>
              </a:pathLst>
            </a:custGeom>
            <a:solidFill>
              <a:srgbClr val="B7B7B7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3" name="Google Shape;83;p1"/>
            <p:cNvSpPr/>
            <p:nvPr/>
          </p:nvSpPr>
          <p:spPr>
            <a:xfrm>
              <a:off x="4012257" y="2708832"/>
              <a:ext cx="705031" cy="5001"/>
            </a:xfrm>
            <a:custGeom>
              <a:rect b="b" l="l" r="r" t="t"/>
              <a:pathLst>
                <a:path extrusionOk="0" h="114" w="16070">
                  <a:moveTo>
                    <a:pt x="8038" y="0"/>
                  </a:moveTo>
                  <a:cubicBezTo>
                    <a:pt x="3597" y="0"/>
                    <a:pt x="1" y="26"/>
                    <a:pt x="1" y="57"/>
                  </a:cubicBezTo>
                  <a:cubicBezTo>
                    <a:pt x="1" y="87"/>
                    <a:pt x="3597" y="113"/>
                    <a:pt x="8038" y="113"/>
                  </a:cubicBezTo>
                  <a:cubicBezTo>
                    <a:pt x="12473" y="113"/>
                    <a:pt x="16070" y="87"/>
                    <a:pt x="16070" y="57"/>
                  </a:cubicBezTo>
                  <a:cubicBezTo>
                    <a:pt x="16070" y="26"/>
                    <a:pt x="12473" y="0"/>
                    <a:pt x="8038" y="0"/>
                  </a:cubicBez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4" name="Google Shape;84;p1"/>
            <p:cNvSpPr/>
            <p:nvPr/>
          </p:nvSpPr>
          <p:spPr>
            <a:xfrm>
              <a:off x="4020505" y="2777623"/>
              <a:ext cx="407707" cy="5045"/>
            </a:xfrm>
            <a:custGeom>
              <a:rect b="b" l="l" r="r" t="t"/>
              <a:pathLst>
                <a:path extrusionOk="0" h="115" w="9293">
                  <a:moveTo>
                    <a:pt x="4647" y="0"/>
                  </a:moveTo>
                  <a:cubicBezTo>
                    <a:pt x="2081" y="0"/>
                    <a:pt x="0" y="26"/>
                    <a:pt x="0" y="58"/>
                  </a:cubicBezTo>
                  <a:cubicBezTo>
                    <a:pt x="0" y="88"/>
                    <a:pt x="2081" y="114"/>
                    <a:pt x="4647" y="114"/>
                  </a:cubicBezTo>
                  <a:cubicBezTo>
                    <a:pt x="7211" y="114"/>
                    <a:pt x="9292" y="88"/>
                    <a:pt x="9292" y="58"/>
                  </a:cubicBezTo>
                  <a:cubicBezTo>
                    <a:pt x="9292" y="26"/>
                    <a:pt x="7211" y="0"/>
                    <a:pt x="4647" y="0"/>
                  </a:cubicBez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85" name="Google Shape;85;p1"/>
          <p:cNvSpPr txBox="1"/>
          <p:nvPr>
            <p:ph type="ctrTitle"/>
          </p:nvPr>
        </p:nvSpPr>
        <p:spPr>
          <a:xfrm>
            <a:off x="365262" y="1024572"/>
            <a:ext cx="3697100" cy="1365234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</a:pPr>
            <a:r>
              <a:rPr b="1" lang="de-DE" sz="1600">
                <a:latin typeface="Arial"/>
                <a:ea typeface="Arial"/>
                <a:cs typeface="Arial"/>
                <a:sym typeface="Arial"/>
              </a:rPr>
              <a:t>DIE ZUFRIEDENHEIT VON AUSZUBILDENEN IN DER BERUFLICHEN AUSBILDUNG </a:t>
            </a:r>
            <a:r>
              <a:rPr lang="de-DE" sz="1600">
                <a:latin typeface="Arial"/>
                <a:ea typeface="Arial"/>
                <a:cs typeface="Arial"/>
                <a:sym typeface="Arial"/>
              </a:rPr>
              <a:t>– Herausforderungen und Hanldungsansätze für das Human Rescources Management</a:t>
            </a:r>
            <a:endParaRPr sz="1600"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86" name="Google Shape;86;p1"/>
          <p:cNvGrpSpPr/>
          <p:nvPr/>
        </p:nvGrpSpPr>
        <p:grpSpPr>
          <a:xfrm>
            <a:off x="5765433" y="3973585"/>
            <a:ext cx="203088" cy="412126"/>
            <a:chOff x="7764635" y="2404362"/>
            <a:chExt cx="353565" cy="717489"/>
          </a:xfrm>
        </p:grpSpPr>
        <p:sp>
          <p:nvSpPr>
            <p:cNvPr id="87" name="Google Shape;87;p1"/>
            <p:cNvSpPr/>
            <p:nvPr/>
          </p:nvSpPr>
          <p:spPr>
            <a:xfrm>
              <a:off x="7764635" y="2517069"/>
              <a:ext cx="238359" cy="604782"/>
            </a:xfrm>
            <a:custGeom>
              <a:rect b="b" l="l" r="r" t="t"/>
              <a:pathLst>
                <a:path extrusionOk="0" h="13785" w="5433">
                  <a:moveTo>
                    <a:pt x="1893" y="1"/>
                  </a:moveTo>
                  <a:lnTo>
                    <a:pt x="1875" y="9077"/>
                  </a:lnTo>
                  <a:lnTo>
                    <a:pt x="1" y="9073"/>
                  </a:lnTo>
                  <a:lnTo>
                    <a:pt x="1351" y="11429"/>
                  </a:lnTo>
                  <a:lnTo>
                    <a:pt x="2706" y="13784"/>
                  </a:lnTo>
                  <a:lnTo>
                    <a:pt x="4069" y="11433"/>
                  </a:lnTo>
                  <a:lnTo>
                    <a:pt x="5433" y="9081"/>
                  </a:lnTo>
                  <a:lnTo>
                    <a:pt x="3553" y="9081"/>
                  </a:lnTo>
                  <a:lnTo>
                    <a:pt x="3571" y="1"/>
                  </a:lnTo>
                  <a:close/>
                </a:path>
              </a:pathLst>
            </a:custGeom>
            <a:solidFill>
              <a:srgbClr val="E0E0E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8" name="Google Shape;88;p1"/>
            <p:cNvSpPr/>
            <p:nvPr/>
          </p:nvSpPr>
          <p:spPr>
            <a:xfrm>
              <a:off x="7976141" y="2404362"/>
              <a:ext cx="142059" cy="360456"/>
            </a:xfrm>
            <a:custGeom>
              <a:rect b="b" l="l" r="r" t="t"/>
              <a:pathLst>
                <a:path extrusionOk="0" h="8216" w="3238">
                  <a:moveTo>
                    <a:pt x="1128" y="0"/>
                  </a:moveTo>
                  <a:lnTo>
                    <a:pt x="1118" y="5410"/>
                  </a:lnTo>
                  <a:lnTo>
                    <a:pt x="0" y="5410"/>
                  </a:lnTo>
                  <a:lnTo>
                    <a:pt x="804" y="6813"/>
                  </a:lnTo>
                  <a:lnTo>
                    <a:pt x="1612" y="8216"/>
                  </a:lnTo>
                  <a:lnTo>
                    <a:pt x="2425" y="6817"/>
                  </a:lnTo>
                  <a:lnTo>
                    <a:pt x="3238" y="5414"/>
                  </a:lnTo>
                  <a:lnTo>
                    <a:pt x="2120" y="5414"/>
                  </a:lnTo>
                  <a:lnTo>
                    <a:pt x="2128" y="0"/>
                  </a:lnTo>
                  <a:close/>
                </a:path>
              </a:pathLst>
            </a:custGeom>
            <a:solidFill>
              <a:srgbClr val="E0E0E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89" name="Google Shape;89;p1"/>
          <p:cNvSpPr/>
          <p:nvPr/>
        </p:nvSpPr>
        <p:spPr>
          <a:xfrm>
            <a:off x="4577856" y="957875"/>
            <a:ext cx="238359" cy="604739"/>
          </a:xfrm>
          <a:custGeom>
            <a:rect b="b" l="l" r="r" t="t"/>
            <a:pathLst>
              <a:path extrusionOk="0" h="13784" w="5433">
                <a:moveTo>
                  <a:pt x="2728" y="0"/>
                </a:moveTo>
                <a:lnTo>
                  <a:pt x="1364" y="2351"/>
                </a:lnTo>
                <a:lnTo>
                  <a:pt x="1" y="4698"/>
                </a:lnTo>
                <a:lnTo>
                  <a:pt x="1880" y="4702"/>
                </a:lnTo>
                <a:lnTo>
                  <a:pt x="1863" y="13779"/>
                </a:lnTo>
                <a:lnTo>
                  <a:pt x="3537" y="13783"/>
                </a:lnTo>
                <a:lnTo>
                  <a:pt x="3554" y="4706"/>
                </a:lnTo>
                <a:lnTo>
                  <a:pt x="5433" y="4711"/>
                </a:lnTo>
                <a:lnTo>
                  <a:pt x="5433" y="4711"/>
                </a:lnTo>
                <a:lnTo>
                  <a:pt x="4079" y="2356"/>
                </a:lnTo>
                <a:lnTo>
                  <a:pt x="2728" y="0"/>
                </a:lnTo>
                <a:close/>
              </a:path>
            </a:pathLst>
          </a:custGeom>
          <a:solidFill>
            <a:srgbClr val="E0E0E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0" name="Google Shape;90;p1"/>
          <p:cNvSpPr/>
          <p:nvPr/>
        </p:nvSpPr>
        <p:spPr>
          <a:xfrm>
            <a:off x="4437554" y="1301654"/>
            <a:ext cx="144253" cy="365414"/>
          </a:xfrm>
          <a:custGeom>
            <a:rect b="b" l="l" r="r" t="t"/>
            <a:pathLst>
              <a:path extrusionOk="0" h="8329" w="3288">
                <a:moveTo>
                  <a:pt x="1648" y="0"/>
                </a:moveTo>
                <a:lnTo>
                  <a:pt x="827" y="1420"/>
                </a:lnTo>
                <a:lnTo>
                  <a:pt x="0" y="2840"/>
                </a:lnTo>
                <a:lnTo>
                  <a:pt x="1137" y="2840"/>
                </a:lnTo>
                <a:lnTo>
                  <a:pt x="1123" y="8329"/>
                </a:lnTo>
                <a:lnTo>
                  <a:pt x="2138" y="8329"/>
                </a:lnTo>
                <a:lnTo>
                  <a:pt x="2150" y="2845"/>
                </a:lnTo>
                <a:lnTo>
                  <a:pt x="3287" y="2845"/>
                </a:lnTo>
                <a:lnTo>
                  <a:pt x="2465" y="1420"/>
                </a:lnTo>
                <a:lnTo>
                  <a:pt x="1648" y="0"/>
                </a:lnTo>
                <a:close/>
              </a:path>
            </a:pathLst>
          </a:custGeom>
          <a:solidFill>
            <a:srgbClr val="E0E0E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91" name="Google Shape;91;p1"/>
          <p:cNvGrpSpPr/>
          <p:nvPr/>
        </p:nvGrpSpPr>
        <p:grpSpPr>
          <a:xfrm>
            <a:off x="8071692" y="3374463"/>
            <a:ext cx="777728" cy="1334382"/>
            <a:chOff x="7825967" y="3240163"/>
            <a:chExt cx="777728" cy="1334382"/>
          </a:xfrm>
        </p:grpSpPr>
        <p:sp>
          <p:nvSpPr>
            <p:cNvPr id="92" name="Google Shape;92;p1"/>
            <p:cNvSpPr/>
            <p:nvPr/>
          </p:nvSpPr>
          <p:spPr>
            <a:xfrm>
              <a:off x="7825967" y="3240163"/>
              <a:ext cx="777728" cy="1015297"/>
            </a:xfrm>
            <a:custGeom>
              <a:rect b="b" l="l" r="r" t="t"/>
              <a:pathLst>
                <a:path extrusionOk="0" h="23142" w="17727">
                  <a:moveTo>
                    <a:pt x="15489" y="1"/>
                  </a:moveTo>
                  <a:cubicBezTo>
                    <a:pt x="15432" y="1"/>
                    <a:pt x="15375" y="3"/>
                    <a:pt x="15318" y="7"/>
                  </a:cubicBezTo>
                  <a:cubicBezTo>
                    <a:pt x="14405" y="82"/>
                    <a:pt x="13593" y="649"/>
                    <a:pt x="13011" y="1357"/>
                  </a:cubicBezTo>
                  <a:cubicBezTo>
                    <a:pt x="12429" y="2065"/>
                    <a:pt x="12046" y="2908"/>
                    <a:pt x="11647" y="3735"/>
                  </a:cubicBezTo>
                  <a:cubicBezTo>
                    <a:pt x="11250" y="4556"/>
                    <a:pt x="10822" y="5387"/>
                    <a:pt x="10179" y="6042"/>
                  </a:cubicBezTo>
                  <a:cubicBezTo>
                    <a:pt x="10021" y="6204"/>
                    <a:pt x="9812" y="6362"/>
                    <a:pt x="9595" y="6362"/>
                  </a:cubicBezTo>
                  <a:cubicBezTo>
                    <a:pt x="9560" y="6362"/>
                    <a:pt x="9524" y="6358"/>
                    <a:pt x="9489" y="6349"/>
                  </a:cubicBezTo>
                  <a:cubicBezTo>
                    <a:pt x="9235" y="6278"/>
                    <a:pt x="9104" y="5994"/>
                    <a:pt x="9077" y="5732"/>
                  </a:cubicBezTo>
                  <a:cubicBezTo>
                    <a:pt x="9056" y="5470"/>
                    <a:pt x="9099" y="5203"/>
                    <a:pt x="9043" y="4950"/>
                  </a:cubicBezTo>
                  <a:cubicBezTo>
                    <a:pt x="8926" y="4449"/>
                    <a:pt x="8401" y="4138"/>
                    <a:pt x="7885" y="4138"/>
                  </a:cubicBezTo>
                  <a:cubicBezTo>
                    <a:pt x="7767" y="4138"/>
                    <a:pt x="7648" y="4155"/>
                    <a:pt x="7536" y="4189"/>
                  </a:cubicBezTo>
                  <a:cubicBezTo>
                    <a:pt x="6933" y="4373"/>
                    <a:pt x="6508" y="4937"/>
                    <a:pt x="6324" y="5540"/>
                  </a:cubicBezTo>
                  <a:cubicBezTo>
                    <a:pt x="6141" y="6143"/>
                    <a:pt x="6159" y="6785"/>
                    <a:pt x="6176" y="7414"/>
                  </a:cubicBezTo>
                  <a:cubicBezTo>
                    <a:pt x="6211" y="8590"/>
                    <a:pt x="6251" y="9762"/>
                    <a:pt x="6285" y="10937"/>
                  </a:cubicBezTo>
                  <a:cubicBezTo>
                    <a:pt x="6303" y="11567"/>
                    <a:pt x="6259" y="12322"/>
                    <a:pt x="5713" y="12636"/>
                  </a:cubicBezTo>
                  <a:cubicBezTo>
                    <a:pt x="5557" y="12727"/>
                    <a:pt x="5385" y="12764"/>
                    <a:pt x="5207" y="12764"/>
                  </a:cubicBezTo>
                  <a:cubicBezTo>
                    <a:pt x="4931" y="12764"/>
                    <a:pt x="4643" y="12674"/>
                    <a:pt x="4393" y="12554"/>
                  </a:cubicBezTo>
                  <a:cubicBezTo>
                    <a:pt x="3760" y="12248"/>
                    <a:pt x="3222" y="11763"/>
                    <a:pt x="2850" y="11168"/>
                  </a:cubicBezTo>
                  <a:cubicBezTo>
                    <a:pt x="2575" y="10722"/>
                    <a:pt x="2352" y="10181"/>
                    <a:pt x="1872" y="9971"/>
                  </a:cubicBezTo>
                  <a:cubicBezTo>
                    <a:pt x="1749" y="9918"/>
                    <a:pt x="1620" y="9893"/>
                    <a:pt x="1491" y="9893"/>
                  </a:cubicBezTo>
                  <a:cubicBezTo>
                    <a:pt x="1011" y="9893"/>
                    <a:pt x="525" y="10234"/>
                    <a:pt x="293" y="10679"/>
                  </a:cubicBezTo>
                  <a:cubicBezTo>
                    <a:pt x="1" y="11238"/>
                    <a:pt x="89" y="11908"/>
                    <a:pt x="84" y="12541"/>
                  </a:cubicBezTo>
                  <a:cubicBezTo>
                    <a:pt x="45" y="16339"/>
                    <a:pt x="897" y="20543"/>
                    <a:pt x="4253" y="22737"/>
                  </a:cubicBezTo>
                  <a:cubicBezTo>
                    <a:pt x="5087" y="23016"/>
                    <a:pt x="5896" y="23142"/>
                    <a:pt x="6699" y="23142"/>
                  </a:cubicBezTo>
                  <a:cubicBezTo>
                    <a:pt x="7856" y="23142"/>
                    <a:pt x="9000" y="22880"/>
                    <a:pt x="10192" y="22439"/>
                  </a:cubicBezTo>
                  <a:cubicBezTo>
                    <a:pt x="12207" y="21696"/>
                    <a:pt x="13976" y="20341"/>
                    <a:pt x="15340" y="18681"/>
                  </a:cubicBezTo>
                  <a:cubicBezTo>
                    <a:pt x="15733" y="18205"/>
                    <a:pt x="16100" y="17689"/>
                    <a:pt x="16271" y="17099"/>
                  </a:cubicBezTo>
                  <a:cubicBezTo>
                    <a:pt x="16441" y="16509"/>
                    <a:pt x="16393" y="15827"/>
                    <a:pt x="16013" y="15342"/>
                  </a:cubicBezTo>
                  <a:cubicBezTo>
                    <a:pt x="15660" y="14896"/>
                    <a:pt x="15103" y="14708"/>
                    <a:pt x="14524" y="14708"/>
                  </a:cubicBezTo>
                  <a:cubicBezTo>
                    <a:pt x="14152" y="14708"/>
                    <a:pt x="13771" y="14786"/>
                    <a:pt x="13430" y="14923"/>
                  </a:cubicBezTo>
                  <a:cubicBezTo>
                    <a:pt x="12963" y="15111"/>
                    <a:pt x="12530" y="15381"/>
                    <a:pt x="12040" y="15486"/>
                  </a:cubicBezTo>
                  <a:cubicBezTo>
                    <a:pt x="11936" y="15508"/>
                    <a:pt x="11828" y="15519"/>
                    <a:pt x="11719" y="15519"/>
                  </a:cubicBezTo>
                  <a:cubicBezTo>
                    <a:pt x="11316" y="15519"/>
                    <a:pt x="10910" y="15366"/>
                    <a:pt x="10721" y="15018"/>
                  </a:cubicBezTo>
                  <a:cubicBezTo>
                    <a:pt x="10481" y="14582"/>
                    <a:pt x="10695" y="14009"/>
                    <a:pt x="11066" y="13673"/>
                  </a:cubicBezTo>
                  <a:cubicBezTo>
                    <a:pt x="11437" y="13340"/>
                    <a:pt x="11927" y="13179"/>
                    <a:pt x="12395" y="12999"/>
                  </a:cubicBezTo>
                  <a:cubicBezTo>
                    <a:pt x="13692" y="12493"/>
                    <a:pt x="14904" y="11767"/>
                    <a:pt x="15957" y="10853"/>
                  </a:cubicBezTo>
                  <a:cubicBezTo>
                    <a:pt x="16481" y="10399"/>
                    <a:pt x="17010" y="9713"/>
                    <a:pt x="16734" y="9076"/>
                  </a:cubicBezTo>
                  <a:cubicBezTo>
                    <a:pt x="16534" y="8616"/>
                    <a:pt x="15987" y="8411"/>
                    <a:pt x="15489" y="8362"/>
                  </a:cubicBezTo>
                  <a:cubicBezTo>
                    <a:pt x="14991" y="8319"/>
                    <a:pt x="14475" y="8380"/>
                    <a:pt x="13994" y="8237"/>
                  </a:cubicBezTo>
                  <a:cubicBezTo>
                    <a:pt x="13575" y="8105"/>
                    <a:pt x="13159" y="7699"/>
                    <a:pt x="13286" y="7275"/>
                  </a:cubicBezTo>
                  <a:cubicBezTo>
                    <a:pt x="13361" y="7043"/>
                    <a:pt x="13575" y="6881"/>
                    <a:pt x="13771" y="6737"/>
                  </a:cubicBezTo>
                  <a:cubicBezTo>
                    <a:pt x="14868" y="5929"/>
                    <a:pt x="15848" y="4963"/>
                    <a:pt x="16669" y="3874"/>
                  </a:cubicBezTo>
                  <a:cubicBezTo>
                    <a:pt x="17224" y="3144"/>
                    <a:pt x="17726" y="2232"/>
                    <a:pt x="17473" y="1349"/>
                  </a:cubicBezTo>
                  <a:cubicBezTo>
                    <a:pt x="17235" y="521"/>
                    <a:pt x="16351" y="1"/>
                    <a:pt x="15489" y="1"/>
                  </a:cubicBezTo>
                  <a:close/>
                </a:path>
              </a:pathLst>
            </a:custGeom>
            <a:solidFill>
              <a:srgbClr val="FFE5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3" name="Google Shape;93;p1"/>
            <p:cNvSpPr/>
            <p:nvPr/>
          </p:nvSpPr>
          <p:spPr>
            <a:xfrm>
              <a:off x="8008869" y="3262319"/>
              <a:ext cx="542308" cy="1312226"/>
            </a:xfrm>
            <a:custGeom>
              <a:rect b="b" l="l" r="r" t="t"/>
              <a:pathLst>
                <a:path extrusionOk="0" h="29910" w="12361">
                  <a:moveTo>
                    <a:pt x="12360" y="1"/>
                  </a:moveTo>
                  <a:lnTo>
                    <a:pt x="12360" y="1"/>
                  </a:lnTo>
                  <a:cubicBezTo>
                    <a:pt x="12360" y="1"/>
                    <a:pt x="12334" y="17"/>
                    <a:pt x="12290" y="53"/>
                  </a:cubicBezTo>
                  <a:cubicBezTo>
                    <a:pt x="12246" y="92"/>
                    <a:pt x="12181" y="148"/>
                    <a:pt x="12098" y="219"/>
                  </a:cubicBezTo>
                  <a:cubicBezTo>
                    <a:pt x="11931" y="364"/>
                    <a:pt x="11687" y="577"/>
                    <a:pt x="11377" y="866"/>
                  </a:cubicBezTo>
                  <a:cubicBezTo>
                    <a:pt x="10761" y="1443"/>
                    <a:pt x="9900" y="2316"/>
                    <a:pt x="8973" y="3505"/>
                  </a:cubicBezTo>
                  <a:cubicBezTo>
                    <a:pt x="8506" y="4099"/>
                    <a:pt x="8024" y="4773"/>
                    <a:pt x="7522" y="5503"/>
                  </a:cubicBezTo>
                  <a:cubicBezTo>
                    <a:pt x="7020" y="6232"/>
                    <a:pt x="6491" y="7018"/>
                    <a:pt x="5962" y="7867"/>
                  </a:cubicBezTo>
                  <a:cubicBezTo>
                    <a:pt x="5438" y="8714"/>
                    <a:pt x="4914" y="9619"/>
                    <a:pt x="4446" y="10602"/>
                  </a:cubicBezTo>
                  <a:cubicBezTo>
                    <a:pt x="4210" y="11092"/>
                    <a:pt x="4000" y="11603"/>
                    <a:pt x="3790" y="12123"/>
                  </a:cubicBezTo>
                  <a:cubicBezTo>
                    <a:pt x="3576" y="12643"/>
                    <a:pt x="3367" y="13168"/>
                    <a:pt x="3147" y="13700"/>
                  </a:cubicBezTo>
                  <a:cubicBezTo>
                    <a:pt x="2292" y="15838"/>
                    <a:pt x="1544" y="17905"/>
                    <a:pt x="1028" y="19832"/>
                  </a:cubicBezTo>
                  <a:cubicBezTo>
                    <a:pt x="503" y="21760"/>
                    <a:pt x="211" y="23543"/>
                    <a:pt x="110" y="25046"/>
                  </a:cubicBezTo>
                  <a:cubicBezTo>
                    <a:pt x="1" y="26553"/>
                    <a:pt x="75" y="27777"/>
                    <a:pt x="172" y="28616"/>
                  </a:cubicBezTo>
                  <a:cubicBezTo>
                    <a:pt x="267" y="29455"/>
                    <a:pt x="372" y="29909"/>
                    <a:pt x="372" y="29909"/>
                  </a:cubicBezTo>
                  <a:cubicBezTo>
                    <a:pt x="372" y="29909"/>
                    <a:pt x="372" y="29879"/>
                    <a:pt x="364" y="29822"/>
                  </a:cubicBezTo>
                  <a:cubicBezTo>
                    <a:pt x="355" y="29761"/>
                    <a:pt x="346" y="29683"/>
                    <a:pt x="329" y="29574"/>
                  </a:cubicBezTo>
                  <a:cubicBezTo>
                    <a:pt x="294" y="29354"/>
                    <a:pt x="251" y="29031"/>
                    <a:pt x="206" y="28612"/>
                  </a:cubicBezTo>
                  <a:cubicBezTo>
                    <a:pt x="124" y="27773"/>
                    <a:pt x="63" y="26553"/>
                    <a:pt x="176" y="25050"/>
                  </a:cubicBezTo>
                  <a:cubicBezTo>
                    <a:pt x="289" y="23551"/>
                    <a:pt x="587" y="21777"/>
                    <a:pt x="1112" y="19854"/>
                  </a:cubicBezTo>
                  <a:cubicBezTo>
                    <a:pt x="1636" y="17932"/>
                    <a:pt x="2383" y="15873"/>
                    <a:pt x="3236" y="13736"/>
                  </a:cubicBezTo>
                  <a:cubicBezTo>
                    <a:pt x="3454" y="13202"/>
                    <a:pt x="3668" y="12678"/>
                    <a:pt x="3877" y="12158"/>
                  </a:cubicBezTo>
                  <a:cubicBezTo>
                    <a:pt x="4087" y="11638"/>
                    <a:pt x="4293" y="11131"/>
                    <a:pt x="4529" y="10642"/>
                  </a:cubicBezTo>
                  <a:cubicBezTo>
                    <a:pt x="4992" y="9667"/>
                    <a:pt x="5517" y="8758"/>
                    <a:pt x="6041" y="7910"/>
                  </a:cubicBezTo>
                  <a:cubicBezTo>
                    <a:pt x="6560" y="7067"/>
                    <a:pt x="7090" y="6280"/>
                    <a:pt x="7588" y="5546"/>
                  </a:cubicBezTo>
                  <a:cubicBezTo>
                    <a:pt x="8086" y="4816"/>
                    <a:pt x="8567" y="4144"/>
                    <a:pt x="9025" y="3549"/>
                  </a:cubicBezTo>
                  <a:cubicBezTo>
                    <a:pt x="9943" y="2351"/>
                    <a:pt x="10795" y="1477"/>
                    <a:pt x="11403" y="892"/>
                  </a:cubicBezTo>
                  <a:cubicBezTo>
                    <a:pt x="11705" y="604"/>
                    <a:pt x="11949" y="380"/>
                    <a:pt x="12111" y="232"/>
                  </a:cubicBezTo>
                  <a:cubicBezTo>
                    <a:pt x="12194" y="158"/>
                    <a:pt x="12255" y="101"/>
                    <a:pt x="12298" y="61"/>
                  </a:cubicBezTo>
                  <a:cubicBezTo>
                    <a:pt x="12338" y="23"/>
                    <a:pt x="12360" y="1"/>
                    <a:pt x="12360" y="1"/>
                  </a:cubicBezTo>
                  <a:close/>
                </a:path>
              </a:pathLst>
            </a:custGeom>
            <a:solidFill>
              <a:srgbClr val="434343"/>
            </a:solidFill>
            <a:ln cap="flat" cmpd="sng" w="9525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4" name="Google Shape;94;p1"/>
            <p:cNvSpPr/>
            <p:nvPr/>
          </p:nvSpPr>
          <p:spPr>
            <a:xfrm>
              <a:off x="8156322" y="3423942"/>
              <a:ext cx="48962" cy="303159"/>
            </a:xfrm>
            <a:custGeom>
              <a:rect b="b" l="l" r="r" t="t"/>
              <a:pathLst>
                <a:path extrusionOk="0" h="6910" w="1116">
                  <a:moveTo>
                    <a:pt x="6" y="0"/>
                  </a:moveTo>
                  <a:cubicBezTo>
                    <a:pt x="0" y="0"/>
                    <a:pt x="14" y="97"/>
                    <a:pt x="53" y="272"/>
                  </a:cubicBezTo>
                  <a:cubicBezTo>
                    <a:pt x="88" y="446"/>
                    <a:pt x="137" y="695"/>
                    <a:pt x="198" y="1006"/>
                  </a:cubicBezTo>
                  <a:cubicBezTo>
                    <a:pt x="311" y="1630"/>
                    <a:pt x="442" y="2491"/>
                    <a:pt x="565" y="3453"/>
                  </a:cubicBezTo>
                  <a:cubicBezTo>
                    <a:pt x="692" y="4409"/>
                    <a:pt x="805" y="5275"/>
                    <a:pt x="910" y="5900"/>
                  </a:cubicBezTo>
                  <a:cubicBezTo>
                    <a:pt x="962" y="6214"/>
                    <a:pt x="1006" y="6468"/>
                    <a:pt x="1041" y="6638"/>
                  </a:cubicBezTo>
                  <a:cubicBezTo>
                    <a:pt x="1075" y="6813"/>
                    <a:pt x="1102" y="6910"/>
                    <a:pt x="1107" y="6910"/>
                  </a:cubicBezTo>
                  <a:cubicBezTo>
                    <a:pt x="1115" y="6906"/>
                    <a:pt x="1102" y="6809"/>
                    <a:pt x="1081" y="6634"/>
                  </a:cubicBezTo>
                  <a:cubicBezTo>
                    <a:pt x="1054" y="6442"/>
                    <a:pt x="1019" y="6192"/>
                    <a:pt x="976" y="5891"/>
                  </a:cubicBezTo>
                  <a:cubicBezTo>
                    <a:pt x="892" y="5248"/>
                    <a:pt x="783" y="4388"/>
                    <a:pt x="661" y="3439"/>
                  </a:cubicBezTo>
                  <a:cubicBezTo>
                    <a:pt x="538" y="2479"/>
                    <a:pt x="394" y="1613"/>
                    <a:pt x="263" y="992"/>
                  </a:cubicBezTo>
                  <a:cubicBezTo>
                    <a:pt x="198" y="682"/>
                    <a:pt x="137" y="433"/>
                    <a:pt x="88" y="262"/>
                  </a:cubicBezTo>
                  <a:cubicBezTo>
                    <a:pt x="40" y="92"/>
                    <a:pt x="10" y="0"/>
                    <a:pt x="6" y="0"/>
                  </a:cubicBezTo>
                  <a:close/>
                </a:path>
              </a:pathLst>
            </a:custGeom>
            <a:solidFill>
              <a:srgbClr val="434343"/>
            </a:solidFill>
            <a:ln cap="flat" cmpd="sng" w="9525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5" name="Google Shape;95;p1"/>
            <p:cNvSpPr/>
            <p:nvPr/>
          </p:nvSpPr>
          <p:spPr>
            <a:xfrm>
              <a:off x="8204844" y="3651900"/>
              <a:ext cx="358394" cy="75197"/>
            </a:xfrm>
            <a:custGeom>
              <a:rect b="b" l="l" r="r" t="t"/>
              <a:pathLst>
                <a:path extrusionOk="0" h="1714" w="8169">
                  <a:moveTo>
                    <a:pt x="8085" y="0"/>
                  </a:moveTo>
                  <a:cubicBezTo>
                    <a:pt x="8019" y="0"/>
                    <a:pt x="7936" y="5"/>
                    <a:pt x="7841" y="9"/>
                  </a:cubicBezTo>
                  <a:cubicBezTo>
                    <a:pt x="7631" y="18"/>
                    <a:pt x="7325" y="40"/>
                    <a:pt x="6944" y="84"/>
                  </a:cubicBezTo>
                  <a:cubicBezTo>
                    <a:pt x="6193" y="163"/>
                    <a:pt x="5157" y="324"/>
                    <a:pt x="4025" y="560"/>
                  </a:cubicBezTo>
                  <a:cubicBezTo>
                    <a:pt x="2894" y="800"/>
                    <a:pt x="1879" y="1075"/>
                    <a:pt x="1159" y="1303"/>
                  </a:cubicBezTo>
                  <a:cubicBezTo>
                    <a:pt x="796" y="1412"/>
                    <a:pt x="503" y="1517"/>
                    <a:pt x="306" y="1587"/>
                  </a:cubicBezTo>
                  <a:cubicBezTo>
                    <a:pt x="215" y="1622"/>
                    <a:pt x="140" y="1652"/>
                    <a:pt x="80" y="1674"/>
                  </a:cubicBezTo>
                  <a:cubicBezTo>
                    <a:pt x="27" y="1696"/>
                    <a:pt x="1" y="1710"/>
                    <a:pt x="1" y="1714"/>
                  </a:cubicBezTo>
                  <a:cubicBezTo>
                    <a:pt x="1" y="1714"/>
                    <a:pt x="31" y="1710"/>
                    <a:pt x="84" y="1696"/>
                  </a:cubicBezTo>
                  <a:cubicBezTo>
                    <a:pt x="149" y="1674"/>
                    <a:pt x="227" y="1652"/>
                    <a:pt x="320" y="1622"/>
                  </a:cubicBezTo>
                  <a:cubicBezTo>
                    <a:pt x="520" y="1561"/>
                    <a:pt x="814" y="1468"/>
                    <a:pt x="1176" y="1369"/>
                  </a:cubicBezTo>
                  <a:cubicBezTo>
                    <a:pt x="1901" y="1154"/>
                    <a:pt x="2916" y="892"/>
                    <a:pt x="4043" y="651"/>
                  </a:cubicBezTo>
                  <a:cubicBezTo>
                    <a:pt x="5175" y="415"/>
                    <a:pt x="6206" y="245"/>
                    <a:pt x="6954" y="149"/>
                  </a:cubicBezTo>
                  <a:cubicBezTo>
                    <a:pt x="7329" y="97"/>
                    <a:pt x="7635" y="66"/>
                    <a:pt x="7845" y="44"/>
                  </a:cubicBezTo>
                  <a:cubicBezTo>
                    <a:pt x="7941" y="36"/>
                    <a:pt x="8019" y="26"/>
                    <a:pt x="8085" y="18"/>
                  </a:cubicBezTo>
                  <a:cubicBezTo>
                    <a:pt x="8142" y="14"/>
                    <a:pt x="8168" y="5"/>
                    <a:pt x="8168" y="5"/>
                  </a:cubicBezTo>
                  <a:cubicBezTo>
                    <a:pt x="8168" y="0"/>
                    <a:pt x="8142" y="0"/>
                    <a:pt x="8085" y="0"/>
                  </a:cubicBezTo>
                  <a:close/>
                </a:path>
              </a:pathLst>
            </a:custGeom>
            <a:solidFill>
              <a:srgbClr val="434343"/>
            </a:solidFill>
            <a:ln cap="flat" cmpd="sng" w="9525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6" name="Google Shape;96;p1"/>
            <p:cNvSpPr/>
            <p:nvPr/>
          </p:nvSpPr>
          <p:spPr>
            <a:xfrm>
              <a:off x="7865277" y="3676029"/>
              <a:ext cx="192556" cy="449649"/>
            </a:xfrm>
            <a:custGeom>
              <a:rect b="b" l="l" r="r" t="t"/>
              <a:pathLst>
                <a:path extrusionOk="0" h="10249" w="4389">
                  <a:moveTo>
                    <a:pt x="1" y="1"/>
                  </a:moveTo>
                  <a:cubicBezTo>
                    <a:pt x="1" y="6"/>
                    <a:pt x="14" y="41"/>
                    <a:pt x="40" y="111"/>
                  </a:cubicBezTo>
                  <a:cubicBezTo>
                    <a:pt x="75" y="184"/>
                    <a:pt x="119" y="285"/>
                    <a:pt x="171" y="408"/>
                  </a:cubicBezTo>
                  <a:cubicBezTo>
                    <a:pt x="289" y="678"/>
                    <a:pt x="452" y="1045"/>
                    <a:pt x="648" y="1501"/>
                  </a:cubicBezTo>
                  <a:cubicBezTo>
                    <a:pt x="1049" y="2427"/>
                    <a:pt x="1574" y="3716"/>
                    <a:pt x="2151" y="5145"/>
                  </a:cubicBezTo>
                  <a:cubicBezTo>
                    <a:pt x="2723" y="6570"/>
                    <a:pt x="3261" y="7859"/>
                    <a:pt x="3677" y="8776"/>
                  </a:cubicBezTo>
                  <a:cubicBezTo>
                    <a:pt x="3886" y="9236"/>
                    <a:pt x="4061" y="9607"/>
                    <a:pt x="4183" y="9860"/>
                  </a:cubicBezTo>
                  <a:cubicBezTo>
                    <a:pt x="4244" y="9978"/>
                    <a:pt x="4292" y="10075"/>
                    <a:pt x="4332" y="10148"/>
                  </a:cubicBezTo>
                  <a:cubicBezTo>
                    <a:pt x="4367" y="10214"/>
                    <a:pt x="4385" y="10249"/>
                    <a:pt x="4389" y="10249"/>
                  </a:cubicBezTo>
                  <a:cubicBezTo>
                    <a:pt x="4389" y="10245"/>
                    <a:pt x="4375" y="10210"/>
                    <a:pt x="4349" y="10140"/>
                  </a:cubicBezTo>
                  <a:cubicBezTo>
                    <a:pt x="4314" y="10065"/>
                    <a:pt x="4270" y="9965"/>
                    <a:pt x="4218" y="9843"/>
                  </a:cubicBezTo>
                  <a:cubicBezTo>
                    <a:pt x="4100" y="9571"/>
                    <a:pt x="3939" y="9204"/>
                    <a:pt x="3738" y="8750"/>
                  </a:cubicBezTo>
                  <a:cubicBezTo>
                    <a:pt x="3340" y="7824"/>
                    <a:pt x="2811" y="6535"/>
                    <a:pt x="2239" y="5110"/>
                  </a:cubicBezTo>
                  <a:cubicBezTo>
                    <a:pt x="1666" y="3681"/>
                    <a:pt x="1128" y="2392"/>
                    <a:pt x="708" y="1474"/>
                  </a:cubicBezTo>
                  <a:cubicBezTo>
                    <a:pt x="504" y="1015"/>
                    <a:pt x="329" y="644"/>
                    <a:pt x="206" y="390"/>
                  </a:cubicBezTo>
                  <a:cubicBezTo>
                    <a:pt x="145" y="272"/>
                    <a:pt x="97" y="176"/>
                    <a:pt x="58" y="101"/>
                  </a:cubicBezTo>
                  <a:cubicBezTo>
                    <a:pt x="23" y="36"/>
                    <a:pt x="6" y="1"/>
                    <a:pt x="1" y="1"/>
                  </a:cubicBezTo>
                  <a:close/>
                </a:path>
              </a:pathLst>
            </a:custGeom>
            <a:solidFill>
              <a:srgbClr val="434343"/>
            </a:solidFill>
            <a:ln cap="flat" cmpd="sng" w="9525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7" name="Google Shape;97;p1"/>
            <p:cNvSpPr/>
            <p:nvPr/>
          </p:nvSpPr>
          <p:spPr>
            <a:xfrm>
              <a:off x="8057610" y="3961942"/>
              <a:ext cx="474920" cy="163732"/>
            </a:xfrm>
            <a:custGeom>
              <a:rect b="b" l="l" r="r" t="t"/>
              <a:pathLst>
                <a:path extrusionOk="0" h="3732" w="10825">
                  <a:moveTo>
                    <a:pt x="10825" y="0"/>
                  </a:moveTo>
                  <a:cubicBezTo>
                    <a:pt x="10820" y="0"/>
                    <a:pt x="10782" y="8"/>
                    <a:pt x="10707" y="26"/>
                  </a:cubicBezTo>
                  <a:cubicBezTo>
                    <a:pt x="10628" y="53"/>
                    <a:pt x="10519" y="83"/>
                    <a:pt x="10388" y="123"/>
                  </a:cubicBezTo>
                  <a:cubicBezTo>
                    <a:pt x="10112" y="206"/>
                    <a:pt x="9711" y="333"/>
                    <a:pt x="9217" y="490"/>
                  </a:cubicBezTo>
                  <a:cubicBezTo>
                    <a:pt x="8234" y="813"/>
                    <a:pt x="6883" y="1285"/>
                    <a:pt x="5397" y="1822"/>
                  </a:cubicBezTo>
                  <a:cubicBezTo>
                    <a:pt x="3912" y="2360"/>
                    <a:pt x="2565" y="2840"/>
                    <a:pt x="1586" y="3177"/>
                  </a:cubicBezTo>
                  <a:cubicBezTo>
                    <a:pt x="1106" y="3343"/>
                    <a:pt x="713" y="3479"/>
                    <a:pt x="424" y="3575"/>
                  </a:cubicBezTo>
                  <a:cubicBezTo>
                    <a:pt x="297" y="3623"/>
                    <a:pt x="193" y="3657"/>
                    <a:pt x="110" y="3684"/>
                  </a:cubicBezTo>
                  <a:cubicBezTo>
                    <a:pt x="39" y="3710"/>
                    <a:pt x="1" y="3728"/>
                    <a:pt x="5" y="3732"/>
                  </a:cubicBezTo>
                  <a:cubicBezTo>
                    <a:pt x="5" y="3732"/>
                    <a:pt x="44" y="3723"/>
                    <a:pt x="118" y="3706"/>
                  </a:cubicBezTo>
                  <a:cubicBezTo>
                    <a:pt x="201" y="3679"/>
                    <a:pt x="306" y="3649"/>
                    <a:pt x="437" y="3610"/>
                  </a:cubicBezTo>
                  <a:cubicBezTo>
                    <a:pt x="717" y="3532"/>
                    <a:pt x="1114" y="3405"/>
                    <a:pt x="1608" y="3243"/>
                  </a:cubicBezTo>
                  <a:cubicBezTo>
                    <a:pt x="2591" y="2919"/>
                    <a:pt x="3942" y="2447"/>
                    <a:pt x="5428" y="1910"/>
                  </a:cubicBezTo>
                  <a:cubicBezTo>
                    <a:pt x="6913" y="1372"/>
                    <a:pt x="8260" y="892"/>
                    <a:pt x="9239" y="555"/>
                  </a:cubicBezTo>
                  <a:cubicBezTo>
                    <a:pt x="9723" y="389"/>
                    <a:pt x="10117" y="254"/>
                    <a:pt x="10401" y="157"/>
                  </a:cubicBezTo>
                  <a:cubicBezTo>
                    <a:pt x="10528" y="113"/>
                    <a:pt x="10633" y="75"/>
                    <a:pt x="10716" y="48"/>
                  </a:cubicBezTo>
                  <a:cubicBezTo>
                    <a:pt x="10786" y="22"/>
                    <a:pt x="10825" y="4"/>
                    <a:pt x="10825" y="0"/>
                  </a:cubicBezTo>
                  <a:close/>
                </a:path>
              </a:pathLst>
            </a:custGeom>
            <a:solidFill>
              <a:srgbClr val="434343"/>
            </a:solidFill>
            <a:ln cap="flat" cmpd="sng" w="9525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98" name="Google Shape;98;p1"/>
          <p:cNvSpPr/>
          <p:nvPr/>
        </p:nvSpPr>
        <p:spPr>
          <a:xfrm>
            <a:off x="3503875" y="4691494"/>
            <a:ext cx="5958719" cy="5089"/>
          </a:xfrm>
          <a:custGeom>
            <a:rect b="b" l="l" r="r" t="t"/>
            <a:pathLst>
              <a:path extrusionOk="0" h="116" w="135819">
                <a:moveTo>
                  <a:pt x="67912" y="1"/>
                </a:moveTo>
                <a:cubicBezTo>
                  <a:pt x="30398" y="1"/>
                  <a:pt x="0" y="27"/>
                  <a:pt x="0" y="59"/>
                </a:cubicBezTo>
                <a:cubicBezTo>
                  <a:pt x="0" y="89"/>
                  <a:pt x="30398" y="115"/>
                  <a:pt x="67912" y="115"/>
                </a:cubicBezTo>
                <a:cubicBezTo>
                  <a:pt x="105412" y="115"/>
                  <a:pt x="135819" y="89"/>
                  <a:pt x="135819" y="59"/>
                </a:cubicBezTo>
                <a:cubicBezTo>
                  <a:pt x="135819" y="27"/>
                  <a:pt x="105412" y="1"/>
                  <a:pt x="67912" y="1"/>
                </a:cubicBezTo>
                <a:close/>
              </a:path>
            </a:pathLst>
          </a:custGeom>
          <a:solidFill>
            <a:srgbClr val="434343"/>
          </a:solidFill>
          <a:ln cap="flat" cmpd="sng" w="9525">
            <a:solidFill>
              <a:srgbClr val="43434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99" name="Google Shape;99;p1"/>
          <p:cNvGrpSpPr/>
          <p:nvPr/>
        </p:nvGrpSpPr>
        <p:grpSpPr>
          <a:xfrm>
            <a:off x="3929256" y="3919614"/>
            <a:ext cx="576963" cy="773332"/>
            <a:chOff x="3429656" y="3785314"/>
            <a:chExt cx="576963" cy="773332"/>
          </a:xfrm>
        </p:grpSpPr>
        <p:sp>
          <p:nvSpPr>
            <p:cNvPr id="100" name="Google Shape;100;p1"/>
            <p:cNvSpPr/>
            <p:nvPr/>
          </p:nvSpPr>
          <p:spPr>
            <a:xfrm>
              <a:off x="3429656" y="4237325"/>
              <a:ext cx="230725" cy="140304"/>
            </a:xfrm>
            <a:custGeom>
              <a:rect b="b" l="l" r="r" t="t"/>
              <a:pathLst>
                <a:path extrusionOk="0" h="3198" w="5259">
                  <a:moveTo>
                    <a:pt x="2536" y="0"/>
                  </a:moveTo>
                  <a:cubicBezTo>
                    <a:pt x="2246" y="0"/>
                    <a:pt x="1955" y="26"/>
                    <a:pt x="1670" y="73"/>
                  </a:cubicBezTo>
                  <a:cubicBezTo>
                    <a:pt x="1198" y="151"/>
                    <a:pt x="704" y="291"/>
                    <a:pt x="381" y="645"/>
                  </a:cubicBezTo>
                  <a:cubicBezTo>
                    <a:pt x="63" y="1004"/>
                    <a:pt x="1" y="1628"/>
                    <a:pt x="368" y="1930"/>
                  </a:cubicBezTo>
                  <a:cubicBezTo>
                    <a:pt x="577" y="2103"/>
                    <a:pt x="860" y="2136"/>
                    <a:pt x="1128" y="2136"/>
                  </a:cubicBezTo>
                  <a:cubicBezTo>
                    <a:pt x="1146" y="2136"/>
                    <a:pt x="1163" y="2136"/>
                    <a:pt x="1181" y="2136"/>
                  </a:cubicBezTo>
                  <a:cubicBezTo>
                    <a:pt x="1442" y="2134"/>
                    <a:pt x="1713" y="2116"/>
                    <a:pt x="1979" y="2116"/>
                  </a:cubicBezTo>
                  <a:cubicBezTo>
                    <a:pt x="2417" y="2116"/>
                    <a:pt x="2840" y="2166"/>
                    <a:pt x="3183" y="2424"/>
                  </a:cubicBezTo>
                  <a:cubicBezTo>
                    <a:pt x="3497" y="2660"/>
                    <a:pt x="3707" y="3054"/>
                    <a:pt x="4083" y="3167"/>
                  </a:cubicBezTo>
                  <a:cubicBezTo>
                    <a:pt x="4150" y="3188"/>
                    <a:pt x="4219" y="3197"/>
                    <a:pt x="4288" y="3197"/>
                  </a:cubicBezTo>
                  <a:cubicBezTo>
                    <a:pt x="4595" y="3197"/>
                    <a:pt x="4900" y="3005"/>
                    <a:pt x="5057" y="2735"/>
                  </a:cubicBezTo>
                  <a:cubicBezTo>
                    <a:pt x="5254" y="2402"/>
                    <a:pt x="5258" y="1987"/>
                    <a:pt x="5166" y="1616"/>
                  </a:cubicBezTo>
                  <a:cubicBezTo>
                    <a:pt x="5166" y="1616"/>
                    <a:pt x="5075" y="803"/>
                    <a:pt x="4275" y="387"/>
                  </a:cubicBezTo>
                  <a:cubicBezTo>
                    <a:pt x="3740" y="113"/>
                    <a:pt x="3140" y="0"/>
                    <a:pt x="2536" y="0"/>
                  </a:cubicBezTo>
                  <a:close/>
                </a:path>
              </a:pathLst>
            </a:custGeom>
            <a:solidFill>
              <a:srgbClr val="FFE5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1" name="Google Shape;101;p1"/>
            <p:cNvSpPr/>
            <p:nvPr/>
          </p:nvSpPr>
          <p:spPr>
            <a:xfrm>
              <a:off x="3554866" y="3785314"/>
              <a:ext cx="162065" cy="334616"/>
            </a:xfrm>
            <a:custGeom>
              <a:rect b="b" l="l" r="r" t="t"/>
              <a:pathLst>
                <a:path extrusionOk="0" h="7627" w="3694">
                  <a:moveTo>
                    <a:pt x="1509" y="1"/>
                  </a:moveTo>
                  <a:cubicBezTo>
                    <a:pt x="1180" y="1"/>
                    <a:pt x="849" y="163"/>
                    <a:pt x="621" y="408"/>
                  </a:cubicBezTo>
                  <a:cubicBezTo>
                    <a:pt x="337" y="709"/>
                    <a:pt x="184" y="1111"/>
                    <a:pt x="97" y="1517"/>
                  </a:cubicBezTo>
                  <a:cubicBezTo>
                    <a:pt x="31" y="1846"/>
                    <a:pt x="0" y="2177"/>
                    <a:pt x="0" y="2509"/>
                  </a:cubicBezTo>
                  <a:cubicBezTo>
                    <a:pt x="0" y="3550"/>
                    <a:pt x="293" y="4599"/>
                    <a:pt x="582" y="5608"/>
                  </a:cubicBezTo>
                  <a:cubicBezTo>
                    <a:pt x="753" y="6194"/>
                    <a:pt x="936" y="6806"/>
                    <a:pt x="1373" y="7229"/>
                  </a:cubicBezTo>
                  <a:cubicBezTo>
                    <a:pt x="1609" y="7457"/>
                    <a:pt x="1993" y="7627"/>
                    <a:pt x="2374" y="7627"/>
                  </a:cubicBezTo>
                  <a:cubicBezTo>
                    <a:pt x="2697" y="7627"/>
                    <a:pt x="3012" y="7505"/>
                    <a:pt x="3235" y="7185"/>
                  </a:cubicBezTo>
                  <a:cubicBezTo>
                    <a:pt x="3611" y="6640"/>
                    <a:pt x="3693" y="5944"/>
                    <a:pt x="3693" y="5281"/>
                  </a:cubicBezTo>
                  <a:lnTo>
                    <a:pt x="3693" y="5250"/>
                  </a:lnTo>
                  <a:cubicBezTo>
                    <a:pt x="3689" y="3808"/>
                    <a:pt x="3357" y="2366"/>
                    <a:pt x="2727" y="1063"/>
                  </a:cubicBezTo>
                  <a:cubicBezTo>
                    <a:pt x="2518" y="622"/>
                    <a:pt x="2221" y="158"/>
                    <a:pt x="1745" y="32"/>
                  </a:cubicBezTo>
                  <a:cubicBezTo>
                    <a:pt x="1666" y="10"/>
                    <a:pt x="1587" y="1"/>
                    <a:pt x="1509" y="1"/>
                  </a:cubicBezTo>
                  <a:close/>
                </a:path>
              </a:pathLst>
            </a:custGeom>
            <a:solidFill>
              <a:srgbClr val="FFD96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2" name="Google Shape;102;p1"/>
            <p:cNvSpPr/>
            <p:nvPr/>
          </p:nvSpPr>
          <p:spPr>
            <a:xfrm>
              <a:off x="3727853" y="3883016"/>
              <a:ext cx="278766" cy="276572"/>
            </a:xfrm>
            <a:custGeom>
              <a:rect b="b" l="l" r="r" t="t"/>
              <a:pathLst>
                <a:path extrusionOk="0" h="6304" w="6354">
                  <a:moveTo>
                    <a:pt x="5006" y="0"/>
                  </a:moveTo>
                  <a:cubicBezTo>
                    <a:pt x="4686" y="0"/>
                    <a:pt x="4367" y="87"/>
                    <a:pt x="4064" y="195"/>
                  </a:cubicBezTo>
                  <a:cubicBezTo>
                    <a:pt x="3159" y="514"/>
                    <a:pt x="2320" y="1008"/>
                    <a:pt x="1604" y="1646"/>
                  </a:cubicBezTo>
                  <a:cubicBezTo>
                    <a:pt x="996" y="2188"/>
                    <a:pt x="467" y="2852"/>
                    <a:pt x="231" y="3635"/>
                  </a:cubicBezTo>
                  <a:cubicBezTo>
                    <a:pt x="0" y="4417"/>
                    <a:pt x="95" y="5331"/>
                    <a:pt x="624" y="5955"/>
                  </a:cubicBezTo>
                  <a:lnTo>
                    <a:pt x="555" y="5863"/>
                  </a:lnTo>
                  <a:lnTo>
                    <a:pt x="555" y="5863"/>
                  </a:lnTo>
                  <a:cubicBezTo>
                    <a:pt x="787" y="6167"/>
                    <a:pt x="1151" y="6303"/>
                    <a:pt x="1565" y="6303"/>
                  </a:cubicBezTo>
                  <a:cubicBezTo>
                    <a:pt x="1845" y="6303"/>
                    <a:pt x="2148" y="6241"/>
                    <a:pt x="2447" y="6126"/>
                  </a:cubicBezTo>
                  <a:cubicBezTo>
                    <a:pt x="3185" y="5846"/>
                    <a:pt x="3740" y="5230"/>
                    <a:pt x="4222" y="4605"/>
                  </a:cubicBezTo>
                  <a:cubicBezTo>
                    <a:pt x="4825" y="3831"/>
                    <a:pt x="5366" y="3009"/>
                    <a:pt x="5838" y="2148"/>
                  </a:cubicBezTo>
                  <a:cubicBezTo>
                    <a:pt x="6104" y="1660"/>
                    <a:pt x="6354" y="1061"/>
                    <a:pt x="6096" y="567"/>
                  </a:cubicBezTo>
                  <a:cubicBezTo>
                    <a:pt x="5921" y="234"/>
                    <a:pt x="5541" y="42"/>
                    <a:pt x="5166" y="8"/>
                  </a:cubicBezTo>
                  <a:cubicBezTo>
                    <a:pt x="5112" y="3"/>
                    <a:pt x="5059" y="0"/>
                    <a:pt x="5006" y="0"/>
                  </a:cubicBezTo>
                  <a:close/>
                </a:path>
              </a:pathLst>
            </a:custGeom>
            <a:solidFill>
              <a:srgbClr val="FFE5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3" name="Google Shape;103;p1"/>
            <p:cNvSpPr/>
            <p:nvPr/>
          </p:nvSpPr>
          <p:spPr>
            <a:xfrm>
              <a:off x="3539555" y="4279398"/>
              <a:ext cx="159169" cy="279248"/>
            </a:xfrm>
            <a:custGeom>
              <a:rect b="b" l="l" r="r" t="t"/>
              <a:pathLst>
                <a:path extrusionOk="0" h="6365" w="3628">
                  <a:moveTo>
                    <a:pt x="125" y="1"/>
                  </a:moveTo>
                  <a:cubicBezTo>
                    <a:pt x="44" y="1"/>
                    <a:pt x="0" y="4"/>
                    <a:pt x="0" y="9"/>
                  </a:cubicBezTo>
                  <a:cubicBezTo>
                    <a:pt x="0" y="19"/>
                    <a:pt x="114" y="36"/>
                    <a:pt x="315" y="54"/>
                  </a:cubicBezTo>
                  <a:cubicBezTo>
                    <a:pt x="511" y="84"/>
                    <a:pt x="799" y="145"/>
                    <a:pt x="1124" y="307"/>
                  </a:cubicBezTo>
                  <a:cubicBezTo>
                    <a:pt x="1442" y="459"/>
                    <a:pt x="1787" y="731"/>
                    <a:pt x="2080" y="1102"/>
                  </a:cubicBezTo>
                  <a:cubicBezTo>
                    <a:pt x="2378" y="1474"/>
                    <a:pt x="2631" y="1937"/>
                    <a:pt x="2840" y="2448"/>
                  </a:cubicBezTo>
                  <a:cubicBezTo>
                    <a:pt x="3042" y="2960"/>
                    <a:pt x="3199" y="3466"/>
                    <a:pt x="3300" y="3934"/>
                  </a:cubicBezTo>
                  <a:cubicBezTo>
                    <a:pt x="3395" y="4402"/>
                    <a:pt x="3453" y="4830"/>
                    <a:pt x="3492" y="5193"/>
                  </a:cubicBezTo>
                  <a:cubicBezTo>
                    <a:pt x="3522" y="5534"/>
                    <a:pt x="3553" y="5822"/>
                    <a:pt x="3575" y="6050"/>
                  </a:cubicBezTo>
                  <a:cubicBezTo>
                    <a:pt x="3592" y="6254"/>
                    <a:pt x="3610" y="6364"/>
                    <a:pt x="3619" y="6364"/>
                  </a:cubicBezTo>
                  <a:cubicBezTo>
                    <a:pt x="3627" y="6364"/>
                    <a:pt x="3627" y="6250"/>
                    <a:pt x="3623" y="6044"/>
                  </a:cubicBezTo>
                  <a:cubicBezTo>
                    <a:pt x="3619" y="5844"/>
                    <a:pt x="3610" y="5546"/>
                    <a:pt x="3584" y="5184"/>
                  </a:cubicBezTo>
                  <a:cubicBezTo>
                    <a:pt x="3553" y="4822"/>
                    <a:pt x="3510" y="4384"/>
                    <a:pt x="3413" y="3908"/>
                  </a:cubicBezTo>
                  <a:cubicBezTo>
                    <a:pt x="3317" y="3432"/>
                    <a:pt x="3165" y="2920"/>
                    <a:pt x="2959" y="2400"/>
                  </a:cubicBezTo>
                  <a:cubicBezTo>
                    <a:pt x="2749" y="1881"/>
                    <a:pt x="2487" y="1409"/>
                    <a:pt x="2172" y="1028"/>
                  </a:cubicBezTo>
                  <a:cubicBezTo>
                    <a:pt x="1866" y="648"/>
                    <a:pt x="1503" y="372"/>
                    <a:pt x="1162" y="223"/>
                  </a:cubicBezTo>
                  <a:cubicBezTo>
                    <a:pt x="826" y="71"/>
                    <a:pt x="525" y="19"/>
                    <a:pt x="319" y="5"/>
                  </a:cubicBezTo>
                  <a:cubicBezTo>
                    <a:pt x="241" y="2"/>
                    <a:pt x="176" y="1"/>
                    <a:pt x="125" y="1"/>
                  </a:cubicBezTo>
                  <a:close/>
                </a:path>
              </a:pathLst>
            </a:custGeom>
            <a:solidFill>
              <a:srgbClr val="434343"/>
            </a:solidFill>
            <a:ln cap="flat" cmpd="sng" w="9525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4" name="Google Shape;104;p1"/>
            <p:cNvSpPr/>
            <p:nvPr/>
          </p:nvSpPr>
          <p:spPr>
            <a:xfrm>
              <a:off x="3625017" y="3907278"/>
              <a:ext cx="73881" cy="622375"/>
            </a:xfrm>
            <a:custGeom>
              <a:rect b="b" l="l" r="r" t="t"/>
              <a:pathLst>
                <a:path extrusionOk="0" h="14186" w="1684">
                  <a:moveTo>
                    <a:pt x="5" y="0"/>
                  </a:moveTo>
                  <a:lnTo>
                    <a:pt x="5" y="0"/>
                  </a:lnTo>
                  <a:cubicBezTo>
                    <a:pt x="1" y="0"/>
                    <a:pt x="10" y="53"/>
                    <a:pt x="31" y="145"/>
                  </a:cubicBezTo>
                  <a:cubicBezTo>
                    <a:pt x="53" y="250"/>
                    <a:pt x="89" y="385"/>
                    <a:pt x="128" y="551"/>
                  </a:cubicBezTo>
                  <a:cubicBezTo>
                    <a:pt x="172" y="726"/>
                    <a:pt x="220" y="940"/>
                    <a:pt x="277" y="1194"/>
                  </a:cubicBezTo>
                  <a:cubicBezTo>
                    <a:pt x="338" y="1442"/>
                    <a:pt x="398" y="1731"/>
                    <a:pt x="460" y="2045"/>
                  </a:cubicBezTo>
                  <a:cubicBezTo>
                    <a:pt x="723" y="3313"/>
                    <a:pt x="1011" y="5083"/>
                    <a:pt x="1225" y="7045"/>
                  </a:cubicBezTo>
                  <a:cubicBezTo>
                    <a:pt x="1443" y="9007"/>
                    <a:pt x="1552" y="10795"/>
                    <a:pt x="1584" y="12088"/>
                  </a:cubicBezTo>
                  <a:cubicBezTo>
                    <a:pt x="1605" y="12735"/>
                    <a:pt x="1605" y="13259"/>
                    <a:pt x="1605" y="13622"/>
                  </a:cubicBezTo>
                  <a:cubicBezTo>
                    <a:pt x="1605" y="13792"/>
                    <a:pt x="1600" y="13933"/>
                    <a:pt x="1600" y="14042"/>
                  </a:cubicBezTo>
                  <a:cubicBezTo>
                    <a:pt x="1605" y="14133"/>
                    <a:pt x="1605" y="14186"/>
                    <a:pt x="1610" y="14186"/>
                  </a:cubicBezTo>
                  <a:cubicBezTo>
                    <a:pt x="1614" y="14186"/>
                    <a:pt x="1622" y="14138"/>
                    <a:pt x="1627" y="14042"/>
                  </a:cubicBezTo>
                  <a:cubicBezTo>
                    <a:pt x="1636" y="13933"/>
                    <a:pt x="1644" y="13792"/>
                    <a:pt x="1653" y="13622"/>
                  </a:cubicBezTo>
                  <a:cubicBezTo>
                    <a:pt x="1671" y="13264"/>
                    <a:pt x="1683" y="12735"/>
                    <a:pt x="1675" y="12088"/>
                  </a:cubicBezTo>
                  <a:cubicBezTo>
                    <a:pt x="1667" y="10791"/>
                    <a:pt x="1570" y="8999"/>
                    <a:pt x="1356" y="7033"/>
                  </a:cubicBezTo>
                  <a:cubicBezTo>
                    <a:pt x="1138" y="5061"/>
                    <a:pt x="836" y="3296"/>
                    <a:pt x="552" y="2029"/>
                  </a:cubicBezTo>
                  <a:cubicBezTo>
                    <a:pt x="482" y="1710"/>
                    <a:pt x="412" y="1425"/>
                    <a:pt x="346" y="1176"/>
                  </a:cubicBezTo>
                  <a:cubicBezTo>
                    <a:pt x="285" y="927"/>
                    <a:pt x="229" y="713"/>
                    <a:pt x="176" y="538"/>
                  </a:cubicBezTo>
                  <a:cubicBezTo>
                    <a:pt x="128" y="377"/>
                    <a:pt x="89" y="241"/>
                    <a:pt x="53" y="136"/>
                  </a:cubicBezTo>
                  <a:cubicBezTo>
                    <a:pt x="27" y="48"/>
                    <a:pt x="10" y="0"/>
                    <a:pt x="5" y="0"/>
                  </a:cubicBezTo>
                  <a:close/>
                </a:path>
              </a:pathLst>
            </a:custGeom>
            <a:solidFill>
              <a:srgbClr val="434343"/>
            </a:solidFill>
            <a:ln cap="flat" cmpd="sng" w="9525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5" name="Google Shape;105;p1"/>
            <p:cNvSpPr/>
            <p:nvPr/>
          </p:nvSpPr>
          <p:spPr>
            <a:xfrm>
              <a:off x="3694861" y="3953650"/>
              <a:ext cx="204183" cy="424379"/>
            </a:xfrm>
            <a:custGeom>
              <a:rect b="b" l="l" r="r" t="t"/>
              <a:pathLst>
                <a:path extrusionOk="0" h="9673" w="4654">
                  <a:moveTo>
                    <a:pt x="4631" y="1"/>
                  </a:moveTo>
                  <a:cubicBezTo>
                    <a:pt x="4614" y="1"/>
                    <a:pt x="4485" y="84"/>
                    <a:pt x="4266" y="237"/>
                  </a:cubicBezTo>
                  <a:cubicBezTo>
                    <a:pt x="4204" y="276"/>
                    <a:pt x="4143" y="320"/>
                    <a:pt x="4073" y="368"/>
                  </a:cubicBezTo>
                  <a:cubicBezTo>
                    <a:pt x="4003" y="421"/>
                    <a:pt x="3937" y="486"/>
                    <a:pt x="3859" y="548"/>
                  </a:cubicBezTo>
                  <a:cubicBezTo>
                    <a:pt x="3715" y="683"/>
                    <a:pt x="3526" y="818"/>
                    <a:pt x="3365" y="1010"/>
                  </a:cubicBezTo>
                  <a:cubicBezTo>
                    <a:pt x="2657" y="1728"/>
                    <a:pt x="1848" y="2886"/>
                    <a:pt x="1250" y="4302"/>
                  </a:cubicBezTo>
                  <a:cubicBezTo>
                    <a:pt x="944" y="5005"/>
                    <a:pt x="704" y="5695"/>
                    <a:pt x="529" y="6337"/>
                  </a:cubicBezTo>
                  <a:cubicBezTo>
                    <a:pt x="345" y="6976"/>
                    <a:pt x="232" y="7561"/>
                    <a:pt x="149" y="8055"/>
                  </a:cubicBezTo>
                  <a:cubicBezTo>
                    <a:pt x="70" y="8554"/>
                    <a:pt x="30" y="8955"/>
                    <a:pt x="13" y="9240"/>
                  </a:cubicBezTo>
                  <a:cubicBezTo>
                    <a:pt x="4" y="9520"/>
                    <a:pt x="0" y="9673"/>
                    <a:pt x="8" y="9673"/>
                  </a:cubicBezTo>
                  <a:cubicBezTo>
                    <a:pt x="18" y="9673"/>
                    <a:pt x="39" y="9520"/>
                    <a:pt x="65" y="9244"/>
                  </a:cubicBezTo>
                  <a:cubicBezTo>
                    <a:pt x="97" y="8965"/>
                    <a:pt x="149" y="8562"/>
                    <a:pt x="236" y="8073"/>
                  </a:cubicBezTo>
                  <a:cubicBezTo>
                    <a:pt x="333" y="7583"/>
                    <a:pt x="458" y="7002"/>
                    <a:pt x="647" y="6369"/>
                  </a:cubicBezTo>
                  <a:cubicBezTo>
                    <a:pt x="825" y="5734"/>
                    <a:pt x="1067" y="5048"/>
                    <a:pt x="1368" y="4354"/>
                  </a:cubicBezTo>
                  <a:cubicBezTo>
                    <a:pt x="1962" y="2946"/>
                    <a:pt x="2749" y="1797"/>
                    <a:pt x="3431" y="1076"/>
                  </a:cubicBezTo>
                  <a:cubicBezTo>
                    <a:pt x="4113" y="346"/>
                    <a:pt x="4654" y="28"/>
                    <a:pt x="4633" y="1"/>
                  </a:cubicBezTo>
                  <a:cubicBezTo>
                    <a:pt x="4632" y="1"/>
                    <a:pt x="4632" y="1"/>
                    <a:pt x="4631" y="1"/>
                  </a:cubicBezTo>
                  <a:close/>
                </a:path>
              </a:pathLst>
            </a:custGeom>
            <a:solidFill>
              <a:srgbClr val="434343"/>
            </a:solidFill>
            <a:ln cap="flat" cmpd="sng" w="9525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06" name="Google Shape;106;p1"/>
          <p:cNvSpPr/>
          <p:nvPr/>
        </p:nvSpPr>
        <p:spPr>
          <a:xfrm>
            <a:off x="6241693" y="1996627"/>
            <a:ext cx="21498" cy="21322"/>
          </a:xfrm>
          <a:custGeom>
            <a:rect b="b" l="l" r="r" t="t"/>
            <a:pathLst>
              <a:path extrusionOk="0" h="486" w="490">
                <a:moveTo>
                  <a:pt x="245" y="1"/>
                </a:moveTo>
                <a:cubicBezTo>
                  <a:pt x="110" y="1"/>
                  <a:pt x="1" y="110"/>
                  <a:pt x="1" y="241"/>
                </a:cubicBezTo>
                <a:cubicBezTo>
                  <a:pt x="1" y="376"/>
                  <a:pt x="110" y="485"/>
                  <a:pt x="245" y="485"/>
                </a:cubicBezTo>
                <a:cubicBezTo>
                  <a:pt x="380" y="485"/>
                  <a:pt x="489" y="376"/>
                  <a:pt x="489" y="241"/>
                </a:cubicBezTo>
                <a:cubicBezTo>
                  <a:pt x="489" y="110"/>
                  <a:pt x="380" y="1"/>
                  <a:pt x="245" y="1"/>
                </a:cubicBezTo>
                <a:close/>
              </a:path>
            </a:pathLst>
          </a:custGeom>
          <a:solidFill>
            <a:srgbClr val="43434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7" name="Google Shape;107;p1"/>
          <p:cNvSpPr/>
          <p:nvPr/>
        </p:nvSpPr>
        <p:spPr>
          <a:xfrm>
            <a:off x="7105967" y="2325226"/>
            <a:ext cx="21541" cy="21541"/>
          </a:xfrm>
          <a:custGeom>
            <a:rect b="b" l="l" r="r" t="t"/>
            <a:pathLst>
              <a:path extrusionOk="0" h="491" w="491">
                <a:moveTo>
                  <a:pt x="245" y="1"/>
                </a:moveTo>
                <a:cubicBezTo>
                  <a:pt x="110" y="1"/>
                  <a:pt x="1" y="111"/>
                  <a:pt x="1" y="246"/>
                </a:cubicBezTo>
                <a:cubicBezTo>
                  <a:pt x="1" y="381"/>
                  <a:pt x="110" y="490"/>
                  <a:pt x="245" y="490"/>
                </a:cubicBezTo>
                <a:cubicBezTo>
                  <a:pt x="381" y="490"/>
                  <a:pt x="491" y="381"/>
                  <a:pt x="491" y="246"/>
                </a:cubicBezTo>
                <a:cubicBezTo>
                  <a:pt x="491" y="111"/>
                  <a:pt x="381" y="1"/>
                  <a:pt x="245" y="1"/>
                </a:cubicBezTo>
                <a:close/>
              </a:path>
            </a:pathLst>
          </a:custGeom>
          <a:solidFill>
            <a:srgbClr val="263238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8" name="Google Shape;108;p1"/>
          <p:cNvSpPr/>
          <p:nvPr/>
        </p:nvSpPr>
        <p:spPr>
          <a:xfrm>
            <a:off x="6948775" y="3888553"/>
            <a:ext cx="69055" cy="15619"/>
          </a:xfrm>
          <a:custGeom>
            <a:rect b="b" l="l" r="r" t="t"/>
            <a:pathLst>
              <a:path extrusionOk="0" h="356" w="1574">
                <a:moveTo>
                  <a:pt x="0" y="1"/>
                </a:moveTo>
                <a:lnTo>
                  <a:pt x="0" y="355"/>
                </a:lnTo>
                <a:lnTo>
                  <a:pt x="1573" y="355"/>
                </a:lnTo>
                <a:lnTo>
                  <a:pt x="1573" y="1"/>
                </a:lnTo>
                <a:close/>
              </a:path>
            </a:pathLst>
          </a:custGeom>
          <a:solidFill>
            <a:srgbClr val="43434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9" name="Google Shape;109;p1"/>
          <p:cNvSpPr/>
          <p:nvPr/>
        </p:nvSpPr>
        <p:spPr>
          <a:xfrm>
            <a:off x="7189192" y="3888553"/>
            <a:ext cx="69231" cy="15619"/>
          </a:xfrm>
          <a:custGeom>
            <a:rect b="b" l="l" r="r" t="t"/>
            <a:pathLst>
              <a:path extrusionOk="0" h="356" w="1578">
                <a:moveTo>
                  <a:pt x="0" y="1"/>
                </a:moveTo>
                <a:lnTo>
                  <a:pt x="0" y="355"/>
                </a:lnTo>
                <a:lnTo>
                  <a:pt x="1578" y="355"/>
                </a:lnTo>
                <a:lnTo>
                  <a:pt x="1578" y="1"/>
                </a:lnTo>
                <a:close/>
              </a:path>
            </a:pathLst>
          </a:custGeom>
          <a:solidFill>
            <a:srgbClr val="263238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0" name="Google Shape;110;p1"/>
          <p:cNvSpPr/>
          <p:nvPr/>
        </p:nvSpPr>
        <p:spPr>
          <a:xfrm>
            <a:off x="7429785" y="3888553"/>
            <a:ext cx="69275" cy="15619"/>
          </a:xfrm>
          <a:custGeom>
            <a:rect b="b" l="l" r="r" t="t"/>
            <a:pathLst>
              <a:path extrusionOk="0" h="356" w="1579">
                <a:moveTo>
                  <a:pt x="1" y="1"/>
                </a:moveTo>
                <a:lnTo>
                  <a:pt x="1" y="355"/>
                </a:lnTo>
                <a:lnTo>
                  <a:pt x="1579" y="355"/>
                </a:lnTo>
                <a:lnTo>
                  <a:pt x="1579" y="1"/>
                </a:lnTo>
                <a:close/>
              </a:path>
            </a:pathLst>
          </a:custGeom>
          <a:solidFill>
            <a:srgbClr val="43434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1" name="Google Shape;111;p1"/>
          <p:cNvSpPr/>
          <p:nvPr/>
        </p:nvSpPr>
        <p:spPr>
          <a:xfrm>
            <a:off x="7670422" y="3888553"/>
            <a:ext cx="69275" cy="15619"/>
          </a:xfrm>
          <a:custGeom>
            <a:rect b="b" l="l" r="r" t="t"/>
            <a:pathLst>
              <a:path extrusionOk="0" h="356" w="1579">
                <a:moveTo>
                  <a:pt x="1" y="1"/>
                </a:moveTo>
                <a:lnTo>
                  <a:pt x="1" y="355"/>
                </a:lnTo>
                <a:lnTo>
                  <a:pt x="1578" y="355"/>
                </a:lnTo>
                <a:lnTo>
                  <a:pt x="1578" y="1"/>
                </a:lnTo>
                <a:close/>
              </a:path>
            </a:pathLst>
          </a:custGeom>
          <a:solidFill>
            <a:srgbClr val="43434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2" name="Google Shape;112;p1"/>
          <p:cNvSpPr/>
          <p:nvPr/>
        </p:nvSpPr>
        <p:spPr>
          <a:xfrm>
            <a:off x="7103072" y="3160632"/>
            <a:ext cx="24437" cy="23384"/>
          </a:xfrm>
          <a:custGeom>
            <a:rect b="b" l="l" r="r" t="t"/>
            <a:pathLst>
              <a:path extrusionOk="0" h="533" w="557">
                <a:moveTo>
                  <a:pt x="277" y="0"/>
                </a:moveTo>
                <a:cubicBezTo>
                  <a:pt x="124" y="0"/>
                  <a:pt x="1" y="118"/>
                  <a:pt x="1" y="267"/>
                </a:cubicBezTo>
                <a:cubicBezTo>
                  <a:pt x="1" y="414"/>
                  <a:pt x="124" y="533"/>
                  <a:pt x="277" y="533"/>
                </a:cubicBezTo>
                <a:cubicBezTo>
                  <a:pt x="434" y="533"/>
                  <a:pt x="557" y="414"/>
                  <a:pt x="557" y="267"/>
                </a:cubicBezTo>
                <a:cubicBezTo>
                  <a:pt x="557" y="118"/>
                  <a:pt x="434" y="0"/>
                  <a:pt x="277" y="0"/>
                </a:cubicBezTo>
                <a:close/>
              </a:path>
            </a:pathLst>
          </a:custGeom>
          <a:solidFill>
            <a:srgbClr val="43434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3" name="Google Shape;113;p1"/>
          <p:cNvSpPr/>
          <p:nvPr/>
        </p:nvSpPr>
        <p:spPr>
          <a:xfrm>
            <a:off x="6276325" y="2796625"/>
            <a:ext cx="1613430" cy="1461858"/>
          </a:xfrm>
          <a:custGeom>
            <a:rect b="b" l="l" r="r" t="t"/>
            <a:pathLst>
              <a:path extrusionOk="0" h="15301" w="35998">
                <a:moveTo>
                  <a:pt x="888" y="1"/>
                </a:moveTo>
                <a:cubicBezTo>
                  <a:pt x="398" y="1"/>
                  <a:pt x="1" y="398"/>
                  <a:pt x="1" y="887"/>
                </a:cubicBezTo>
                <a:lnTo>
                  <a:pt x="1" y="14413"/>
                </a:lnTo>
                <a:cubicBezTo>
                  <a:pt x="1" y="14903"/>
                  <a:pt x="398" y="15300"/>
                  <a:pt x="888" y="15300"/>
                </a:cubicBezTo>
                <a:lnTo>
                  <a:pt x="35110" y="15300"/>
                </a:lnTo>
                <a:cubicBezTo>
                  <a:pt x="35600" y="15300"/>
                  <a:pt x="35998" y="14903"/>
                  <a:pt x="35998" y="14413"/>
                </a:cubicBezTo>
                <a:lnTo>
                  <a:pt x="35998" y="887"/>
                </a:lnTo>
                <a:cubicBezTo>
                  <a:pt x="35998" y="398"/>
                  <a:pt x="35600" y="1"/>
                  <a:pt x="35110" y="1"/>
                </a:cubicBezTo>
                <a:close/>
              </a:path>
            </a:pathLst>
          </a:custGeom>
          <a:solidFill>
            <a:srgbClr val="D9D9D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4" name="Google Shape;114;p1"/>
          <p:cNvSpPr/>
          <p:nvPr/>
        </p:nvSpPr>
        <p:spPr>
          <a:xfrm>
            <a:off x="7388589" y="3109215"/>
            <a:ext cx="24393" cy="23603"/>
          </a:xfrm>
          <a:custGeom>
            <a:rect b="b" l="l" r="r" t="t"/>
            <a:pathLst>
              <a:path extrusionOk="0" h="538" w="556">
                <a:moveTo>
                  <a:pt x="276" y="1"/>
                </a:moveTo>
                <a:cubicBezTo>
                  <a:pt x="122" y="1"/>
                  <a:pt x="1" y="123"/>
                  <a:pt x="1" y="267"/>
                </a:cubicBezTo>
                <a:cubicBezTo>
                  <a:pt x="1" y="416"/>
                  <a:pt x="122" y="538"/>
                  <a:pt x="276" y="538"/>
                </a:cubicBezTo>
                <a:cubicBezTo>
                  <a:pt x="429" y="538"/>
                  <a:pt x="556" y="416"/>
                  <a:pt x="556" y="267"/>
                </a:cubicBezTo>
                <a:cubicBezTo>
                  <a:pt x="556" y="123"/>
                  <a:pt x="429" y="1"/>
                  <a:pt x="276" y="1"/>
                </a:cubicBezTo>
                <a:close/>
              </a:path>
            </a:pathLst>
          </a:custGeom>
          <a:solidFill>
            <a:srgbClr val="263238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15" name="Google Shape;115;p1"/>
          <p:cNvGrpSpPr/>
          <p:nvPr/>
        </p:nvGrpSpPr>
        <p:grpSpPr>
          <a:xfrm>
            <a:off x="6345231" y="2886609"/>
            <a:ext cx="1407690" cy="1286147"/>
            <a:chOff x="6117656" y="2752309"/>
            <a:chExt cx="1407690" cy="1286147"/>
          </a:xfrm>
        </p:grpSpPr>
        <p:sp>
          <p:nvSpPr>
            <p:cNvPr id="116" name="Google Shape;116;p1"/>
            <p:cNvSpPr/>
            <p:nvPr/>
          </p:nvSpPr>
          <p:spPr>
            <a:xfrm>
              <a:off x="6117656" y="3670896"/>
              <a:ext cx="54095" cy="15750"/>
            </a:xfrm>
            <a:custGeom>
              <a:rect b="b" l="l" r="r" t="t"/>
              <a:pathLst>
                <a:path extrusionOk="0" h="359" w="1233">
                  <a:moveTo>
                    <a:pt x="1" y="0"/>
                  </a:moveTo>
                  <a:lnTo>
                    <a:pt x="1" y="359"/>
                  </a:lnTo>
                  <a:lnTo>
                    <a:pt x="1233" y="359"/>
                  </a:lnTo>
                  <a:lnTo>
                    <a:pt x="1233" y="0"/>
                  </a:ln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7" name="Google Shape;117;p1"/>
            <p:cNvSpPr/>
            <p:nvPr/>
          </p:nvSpPr>
          <p:spPr>
            <a:xfrm>
              <a:off x="6239970" y="3754253"/>
              <a:ext cx="69055" cy="15619"/>
            </a:xfrm>
            <a:custGeom>
              <a:rect b="b" l="l" r="r" t="t"/>
              <a:pathLst>
                <a:path extrusionOk="0" h="356" w="1574">
                  <a:moveTo>
                    <a:pt x="0" y="1"/>
                  </a:moveTo>
                  <a:lnTo>
                    <a:pt x="0" y="355"/>
                  </a:lnTo>
                  <a:lnTo>
                    <a:pt x="1574" y="355"/>
                  </a:lnTo>
                  <a:lnTo>
                    <a:pt x="1574" y="1"/>
                  </a:ln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8" name="Google Shape;118;p1"/>
            <p:cNvSpPr/>
            <p:nvPr/>
          </p:nvSpPr>
          <p:spPr>
            <a:xfrm>
              <a:off x="6480563" y="3754253"/>
              <a:ext cx="69055" cy="15619"/>
            </a:xfrm>
            <a:custGeom>
              <a:rect b="b" l="l" r="r" t="t"/>
              <a:pathLst>
                <a:path extrusionOk="0" h="356" w="1574">
                  <a:moveTo>
                    <a:pt x="1" y="1"/>
                  </a:moveTo>
                  <a:lnTo>
                    <a:pt x="1" y="355"/>
                  </a:lnTo>
                  <a:lnTo>
                    <a:pt x="1574" y="355"/>
                  </a:lnTo>
                  <a:lnTo>
                    <a:pt x="1574" y="1"/>
                  </a:ln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9" name="Google Shape;119;p1"/>
            <p:cNvSpPr/>
            <p:nvPr/>
          </p:nvSpPr>
          <p:spPr>
            <a:xfrm>
              <a:off x="6117656" y="3463032"/>
              <a:ext cx="54095" cy="15619"/>
            </a:xfrm>
            <a:custGeom>
              <a:rect b="b" l="l" r="r" t="t"/>
              <a:pathLst>
                <a:path extrusionOk="0" h="356" w="1233">
                  <a:moveTo>
                    <a:pt x="1" y="1"/>
                  </a:moveTo>
                  <a:lnTo>
                    <a:pt x="1" y="355"/>
                  </a:lnTo>
                  <a:lnTo>
                    <a:pt x="1233" y="355"/>
                  </a:lnTo>
                  <a:lnTo>
                    <a:pt x="1233" y="1"/>
                  </a:ln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0" name="Google Shape;120;p1"/>
            <p:cNvSpPr/>
            <p:nvPr/>
          </p:nvSpPr>
          <p:spPr>
            <a:xfrm>
              <a:off x="6117656" y="3071564"/>
              <a:ext cx="54095" cy="15531"/>
            </a:xfrm>
            <a:custGeom>
              <a:rect b="b" l="l" r="r" t="t"/>
              <a:pathLst>
                <a:path extrusionOk="0" h="354" w="1233">
                  <a:moveTo>
                    <a:pt x="1" y="0"/>
                  </a:moveTo>
                  <a:lnTo>
                    <a:pt x="1" y="354"/>
                  </a:lnTo>
                  <a:lnTo>
                    <a:pt x="1233" y="354"/>
                  </a:lnTo>
                  <a:lnTo>
                    <a:pt x="1233" y="0"/>
                  </a:ln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1" name="Google Shape;121;p1"/>
            <p:cNvSpPr/>
            <p:nvPr/>
          </p:nvSpPr>
          <p:spPr>
            <a:xfrm>
              <a:off x="6117656" y="2874843"/>
              <a:ext cx="54095" cy="15531"/>
            </a:xfrm>
            <a:custGeom>
              <a:rect b="b" l="l" r="r" t="t"/>
              <a:pathLst>
                <a:path extrusionOk="0" h="354" w="1233">
                  <a:moveTo>
                    <a:pt x="1" y="0"/>
                  </a:moveTo>
                  <a:lnTo>
                    <a:pt x="1" y="354"/>
                  </a:lnTo>
                  <a:lnTo>
                    <a:pt x="1233" y="354"/>
                  </a:lnTo>
                  <a:lnTo>
                    <a:pt x="1233" y="0"/>
                  </a:ln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2" name="Google Shape;122;p1"/>
            <p:cNvSpPr/>
            <p:nvPr/>
          </p:nvSpPr>
          <p:spPr>
            <a:xfrm>
              <a:off x="6120332" y="3267276"/>
              <a:ext cx="54095" cy="15619"/>
            </a:xfrm>
            <a:custGeom>
              <a:rect b="b" l="l" r="r" t="t"/>
              <a:pathLst>
                <a:path extrusionOk="0" h="356" w="1233">
                  <a:moveTo>
                    <a:pt x="0" y="1"/>
                  </a:moveTo>
                  <a:lnTo>
                    <a:pt x="0" y="355"/>
                  </a:lnTo>
                  <a:lnTo>
                    <a:pt x="1233" y="355"/>
                  </a:lnTo>
                  <a:lnTo>
                    <a:pt x="1233" y="1"/>
                  </a:ln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3" name="Google Shape;123;p1"/>
            <p:cNvSpPr/>
            <p:nvPr/>
          </p:nvSpPr>
          <p:spPr>
            <a:xfrm>
              <a:off x="6197415" y="2752309"/>
              <a:ext cx="1312797" cy="936853"/>
            </a:xfrm>
            <a:custGeom>
              <a:rect b="b" l="l" r="r" t="t"/>
              <a:pathLst>
                <a:path extrusionOk="0" h="21354" w="29923">
                  <a:moveTo>
                    <a:pt x="57" y="0"/>
                  </a:moveTo>
                  <a:cubicBezTo>
                    <a:pt x="57" y="0"/>
                    <a:pt x="53" y="36"/>
                    <a:pt x="53" y="105"/>
                  </a:cubicBezTo>
                  <a:cubicBezTo>
                    <a:pt x="48" y="180"/>
                    <a:pt x="48" y="285"/>
                    <a:pt x="48" y="420"/>
                  </a:cubicBezTo>
                  <a:cubicBezTo>
                    <a:pt x="44" y="700"/>
                    <a:pt x="39" y="1102"/>
                    <a:pt x="35" y="1626"/>
                  </a:cubicBezTo>
                  <a:cubicBezTo>
                    <a:pt x="31" y="2680"/>
                    <a:pt x="26" y="4209"/>
                    <a:pt x="18" y="6110"/>
                  </a:cubicBezTo>
                  <a:cubicBezTo>
                    <a:pt x="13" y="9925"/>
                    <a:pt x="9" y="15248"/>
                    <a:pt x="0" y="21297"/>
                  </a:cubicBezTo>
                  <a:lnTo>
                    <a:pt x="0" y="21354"/>
                  </a:lnTo>
                  <a:lnTo>
                    <a:pt x="4344" y="21354"/>
                  </a:lnTo>
                  <a:cubicBezTo>
                    <a:pt x="11402" y="21344"/>
                    <a:pt x="17796" y="21340"/>
                    <a:pt x="22427" y="21336"/>
                  </a:cubicBezTo>
                  <a:cubicBezTo>
                    <a:pt x="24739" y="21327"/>
                    <a:pt x="26610" y="21323"/>
                    <a:pt x="27912" y="21318"/>
                  </a:cubicBezTo>
                  <a:cubicBezTo>
                    <a:pt x="28555" y="21314"/>
                    <a:pt x="29057" y="21310"/>
                    <a:pt x="29402" y="21305"/>
                  </a:cubicBezTo>
                  <a:cubicBezTo>
                    <a:pt x="29569" y="21305"/>
                    <a:pt x="29695" y="21301"/>
                    <a:pt x="29787" y="21301"/>
                  </a:cubicBezTo>
                  <a:cubicBezTo>
                    <a:pt x="29874" y="21301"/>
                    <a:pt x="29922" y="21297"/>
                    <a:pt x="29922" y="21297"/>
                  </a:cubicBezTo>
                  <a:cubicBezTo>
                    <a:pt x="29922" y="21297"/>
                    <a:pt x="29874" y="21292"/>
                    <a:pt x="29787" y="21287"/>
                  </a:cubicBezTo>
                  <a:cubicBezTo>
                    <a:pt x="29695" y="21287"/>
                    <a:pt x="29569" y="21283"/>
                    <a:pt x="29402" y="21283"/>
                  </a:cubicBezTo>
                  <a:cubicBezTo>
                    <a:pt x="29057" y="21279"/>
                    <a:pt x="28555" y="21275"/>
                    <a:pt x="27912" y="21271"/>
                  </a:cubicBezTo>
                  <a:cubicBezTo>
                    <a:pt x="26610" y="21265"/>
                    <a:pt x="24739" y="21261"/>
                    <a:pt x="22427" y="21253"/>
                  </a:cubicBezTo>
                  <a:cubicBezTo>
                    <a:pt x="17796" y="21249"/>
                    <a:pt x="11402" y="21244"/>
                    <a:pt x="4344" y="21235"/>
                  </a:cubicBezTo>
                  <a:lnTo>
                    <a:pt x="113" y="21235"/>
                  </a:lnTo>
                  <a:cubicBezTo>
                    <a:pt x="105" y="15212"/>
                    <a:pt x="101" y="9912"/>
                    <a:pt x="97" y="6110"/>
                  </a:cubicBezTo>
                  <a:cubicBezTo>
                    <a:pt x="87" y="4209"/>
                    <a:pt x="83" y="2680"/>
                    <a:pt x="79" y="1626"/>
                  </a:cubicBezTo>
                  <a:cubicBezTo>
                    <a:pt x="75" y="1102"/>
                    <a:pt x="70" y="700"/>
                    <a:pt x="65" y="420"/>
                  </a:cubicBezTo>
                  <a:cubicBezTo>
                    <a:pt x="65" y="285"/>
                    <a:pt x="61" y="180"/>
                    <a:pt x="61" y="105"/>
                  </a:cubicBezTo>
                  <a:cubicBezTo>
                    <a:pt x="61" y="36"/>
                    <a:pt x="57" y="0"/>
                    <a:pt x="57" y="0"/>
                  </a:cubicBez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4" name="Google Shape;124;p1"/>
            <p:cNvSpPr/>
            <p:nvPr/>
          </p:nvSpPr>
          <p:spPr>
            <a:xfrm>
              <a:off x="6267425" y="3272494"/>
              <a:ext cx="1244945" cy="5177"/>
            </a:xfrm>
            <a:custGeom>
              <a:rect b="b" l="l" r="r" t="t"/>
              <a:pathLst>
                <a:path extrusionOk="0" h="118" w="29018">
                  <a:moveTo>
                    <a:pt x="14509" y="0"/>
                  </a:moveTo>
                  <a:cubicBezTo>
                    <a:pt x="6494" y="0"/>
                    <a:pt x="0" y="27"/>
                    <a:pt x="0" y="57"/>
                  </a:cubicBezTo>
                  <a:cubicBezTo>
                    <a:pt x="0" y="92"/>
                    <a:pt x="6494" y="118"/>
                    <a:pt x="14509" y="118"/>
                  </a:cubicBezTo>
                  <a:cubicBezTo>
                    <a:pt x="22519" y="118"/>
                    <a:pt x="29017" y="92"/>
                    <a:pt x="29017" y="57"/>
                  </a:cubicBezTo>
                  <a:cubicBezTo>
                    <a:pt x="29017" y="27"/>
                    <a:pt x="22519" y="0"/>
                    <a:pt x="14509" y="0"/>
                  </a:cubicBez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5" name="Google Shape;125;p1"/>
            <p:cNvSpPr/>
            <p:nvPr/>
          </p:nvSpPr>
          <p:spPr>
            <a:xfrm>
              <a:off x="6267425" y="3076695"/>
              <a:ext cx="1244945" cy="5265"/>
            </a:xfrm>
            <a:custGeom>
              <a:rect b="b" l="l" r="r" t="t"/>
              <a:pathLst>
                <a:path extrusionOk="0" h="120" w="29018">
                  <a:moveTo>
                    <a:pt x="14509" y="1"/>
                  </a:moveTo>
                  <a:cubicBezTo>
                    <a:pt x="6494" y="1"/>
                    <a:pt x="0" y="27"/>
                    <a:pt x="0" y="58"/>
                  </a:cubicBezTo>
                  <a:cubicBezTo>
                    <a:pt x="0" y="93"/>
                    <a:pt x="6494" y="119"/>
                    <a:pt x="14509" y="119"/>
                  </a:cubicBezTo>
                  <a:cubicBezTo>
                    <a:pt x="22519" y="119"/>
                    <a:pt x="29017" y="93"/>
                    <a:pt x="29017" y="58"/>
                  </a:cubicBezTo>
                  <a:cubicBezTo>
                    <a:pt x="29017" y="27"/>
                    <a:pt x="22519" y="1"/>
                    <a:pt x="14509" y="1"/>
                  </a:cubicBez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6" name="Google Shape;126;p1"/>
            <p:cNvSpPr/>
            <p:nvPr/>
          </p:nvSpPr>
          <p:spPr>
            <a:xfrm>
              <a:off x="6267425" y="2879975"/>
              <a:ext cx="1244945" cy="5265"/>
            </a:xfrm>
            <a:custGeom>
              <a:rect b="b" l="l" r="r" t="t"/>
              <a:pathLst>
                <a:path extrusionOk="0" h="120" w="29018">
                  <a:moveTo>
                    <a:pt x="14509" y="1"/>
                  </a:moveTo>
                  <a:cubicBezTo>
                    <a:pt x="6494" y="1"/>
                    <a:pt x="0" y="27"/>
                    <a:pt x="0" y="59"/>
                  </a:cubicBezTo>
                  <a:cubicBezTo>
                    <a:pt x="0" y="93"/>
                    <a:pt x="6494" y="119"/>
                    <a:pt x="14509" y="119"/>
                  </a:cubicBezTo>
                  <a:cubicBezTo>
                    <a:pt x="22519" y="119"/>
                    <a:pt x="29017" y="93"/>
                    <a:pt x="29017" y="59"/>
                  </a:cubicBezTo>
                  <a:cubicBezTo>
                    <a:pt x="29017" y="27"/>
                    <a:pt x="22519" y="1"/>
                    <a:pt x="14509" y="1"/>
                  </a:cubicBez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7" name="Google Shape;127;p1"/>
            <p:cNvSpPr/>
            <p:nvPr/>
          </p:nvSpPr>
          <p:spPr>
            <a:xfrm>
              <a:off x="6267425" y="3468249"/>
              <a:ext cx="1244945" cy="5001"/>
            </a:xfrm>
            <a:custGeom>
              <a:rect b="b" l="l" r="r" t="t"/>
              <a:pathLst>
                <a:path extrusionOk="0" h="114" w="29018">
                  <a:moveTo>
                    <a:pt x="14509" y="0"/>
                  </a:moveTo>
                  <a:cubicBezTo>
                    <a:pt x="6494" y="0"/>
                    <a:pt x="0" y="26"/>
                    <a:pt x="0" y="57"/>
                  </a:cubicBezTo>
                  <a:cubicBezTo>
                    <a:pt x="0" y="87"/>
                    <a:pt x="6494" y="113"/>
                    <a:pt x="14509" y="113"/>
                  </a:cubicBezTo>
                  <a:cubicBezTo>
                    <a:pt x="22519" y="113"/>
                    <a:pt x="29017" y="87"/>
                    <a:pt x="29017" y="57"/>
                  </a:cubicBezTo>
                  <a:cubicBezTo>
                    <a:pt x="29017" y="26"/>
                    <a:pt x="22519" y="0"/>
                    <a:pt x="14509" y="0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8" name="Google Shape;128;p1"/>
            <p:cNvSpPr/>
            <p:nvPr/>
          </p:nvSpPr>
          <p:spPr>
            <a:xfrm>
              <a:off x="6265284" y="2766699"/>
              <a:ext cx="1244926" cy="877801"/>
            </a:xfrm>
            <a:custGeom>
              <a:rect b="b" l="l" r="r" t="t"/>
              <a:pathLst>
                <a:path extrusionOk="0" h="20008" w="28376">
                  <a:moveTo>
                    <a:pt x="18153" y="1"/>
                  </a:moveTo>
                  <a:lnTo>
                    <a:pt x="14714" y="6534"/>
                  </a:lnTo>
                  <a:lnTo>
                    <a:pt x="12425" y="4668"/>
                  </a:lnTo>
                  <a:lnTo>
                    <a:pt x="9605" y="9593"/>
                  </a:lnTo>
                  <a:lnTo>
                    <a:pt x="7578" y="8164"/>
                  </a:lnTo>
                  <a:lnTo>
                    <a:pt x="4143" y="13504"/>
                  </a:lnTo>
                  <a:lnTo>
                    <a:pt x="2469" y="12220"/>
                  </a:lnTo>
                  <a:lnTo>
                    <a:pt x="0" y="16048"/>
                  </a:lnTo>
                  <a:lnTo>
                    <a:pt x="0" y="20007"/>
                  </a:lnTo>
                  <a:lnTo>
                    <a:pt x="28375" y="20007"/>
                  </a:lnTo>
                  <a:lnTo>
                    <a:pt x="28375" y="2641"/>
                  </a:lnTo>
                  <a:lnTo>
                    <a:pt x="24849" y="3649"/>
                  </a:lnTo>
                  <a:lnTo>
                    <a:pt x="21855" y="7303"/>
                  </a:lnTo>
                  <a:lnTo>
                    <a:pt x="18153" y="1"/>
                  </a:lnTo>
                  <a:close/>
                </a:path>
              </a:pathLst>
            </a:custGeom>
            <a:solidFill>
              <a:srgbClr val="FFE5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9" name="Google Shape;129;p1"/>
            <p:cNvSpPr/>
            <p:nvPr/>
          </p:nvSpPr>
          <p:spPr>
            <a:xfrm>
              <a:off x="6265284" y="2819433"/>
              <a:ext cx="1260062" cy="709243"/>
            </a:xfrm>
            <a:custGeom>
              <a:rect b="b" l="l" r="r" t="t"/>
              <a:pathLst>
                <a:path extrusionOk="0" h="16166" w="28721">
                  <a:moveTo>
                    <a:pt x="25041" y="1"/>
                  </a:moveTo>
                  <a:lnTo>
                    <a:pt x="25027" y="13"/>
                  </a:lnTo>
                  <a:cubicBezTo>
                    <a:pt x="24240" y="1036"/>
                    <a:pt x="23252" y="2306"/>
                    <a:pt x="22122" y="3767"/>
                  </a:cubicBezTo>
                  <a:lnTo>
                    <a:pt x="22122" y="3767"/>
                  </a:lnTo>
                  <a:cubicBezTo>
                    <a:pt x="20021" y="3763"/>
                    <a:pt x="17561" y="3759"/>
                    <a:pt x="14889" y="3759"/>
                  </a:cubicBezTo>
                  <a:lnTo>
                    <a:pt x="14859" y="3759"/>
                  </a:lnTo>
                  <a:lnTo>
                    <a:pt x="14841" y="3785"/>
                  </a:lnTo>
                  <a:cubicBezTo>
                    <a:pt x="13884" y="5376"/>
                    <a:pt x="12853" y="7089"/>
                    <a:pt x="11786" y="8863"/>
                  </a:cubicBezTo>
                  <a:cubicBezTo>
                    <a:pt x="10766" y="10563"/>
                    <a:pt x="9777" y="12212"/>
                    <a:pt x="8840" y="13769"/>
                  </a:cubicBezTo>
                  <a:lnTo>
                    <a:pt x="8840" y="13769"/>
                  </a:lnTo>
                  <a:cubicBezTo>
                    <a:pt x="7421" y="11828"/>
                    <a:pt x="6105" y="10033"/>
                    <a:pt x="4942" y="8444"/>
                  </a:cubicBezTo>
                  <a:lnTo>
                    <a:pt x="4903" y="8387"/>
                  </a:lnTo>
                  <a:lnTo>
                    <a:pt x="4864" y="8444"/>
                  </a:lnTo>
                  <a:cubicBezTo>
                    <a:pt x="3387" y="10782"/>
                    <a:pt x="2168" y="12704"/>
                    <a:pt x="1315" y="14055"/>
                  </a:cubicBezTo>
                  <a:cubicBezTo>
                    <a:pt x="896" y="14723"/>
                    <a:pt x="563" y="15247"/>
                    <a:pt x="337" y="15610"/>
                  </a:cubicBezTo>
                  <a:cubicBezTo>
                    <a:pt x="228" y="15790"/>
                    <a:pt x="144" y="15925"/>
                    <a:pt x="83" y="16022"/>
                  </a:cubicBezTo>
                  <a:cubicBezTo>
                    <a:pt x="26" y="16117"/>
                    <a:pt x="0" y="16165"/>
                    <a:pt x="0" y="16165"/>
                  </a:cubicBezTo>
                  <a:cubicBezTo>
                    <a:pt x="0" y="16165"/>
                    <a:pt x="35" y="16122"/>
                    <a:pt x="97" y="16030"/>
                  </a:cubicBezTo>
                  <a:cubicBezTo>
                    <a:pt x="158" y="15933"/>
                    <a:pt x="245" y="15798"/>
                    <a:pt x="359" y="15628"/>
                  </a:cubicBezTo>
                  <a:cubicBezTo>
                    <a:pt x="595" y="15265"/>
                    <a:pt x="931" y="14745"/>
                    <a:pt x="1359" y="14081"/>
                  </a:cubicBezTo>
                  <a:cubicBezTo>
                    <a:pt x="2213" y="12751"/>
                    <a:pt x="3432" y="10853"/>
                    <a:pt x="4909" y="8556"/>
                  </a:cubicBezTo>
                  <a:lnTo>
                    <a:pt x="4909" y="8556"/>
                  </a:lnTo>
                  <a:cubicBezTo>
                    <a:pt x="6070" y="10150"/>
                    <a:pt x="7380" y="11954"/>
                    <a:pt x="8797" y="13902"/>
                  </a:cubicBezTo>
                  <a:lnTo>
                    <a:pt x="8849" y="13972"/>
                  </a:lnTo>
                  <a:lnTo>
                    <a:pt x="8893" y="13898"/>
                  </a:lnTo>
                  <a:cubicBezTo>
                    <a:pt x="9841" y="12320"/>
                    <a:pt x="10847" y="10650"/>
                    <a:pt x="11887" y="8920"/>
                  </a:cubicBezTo>
                  <a:cubicBezTo>
                    <a:pt x="12947" y="7155"/>
                    <a:pt x="13973" y="5451"/>
                    <a:pt x="14922" y="3868"/>
                  </a:cubicBezTo>
                  <a:lnTo>
                    <a:pt x="14922" y="3868"/>
                  </a:lnTo>
                  <a:cubicBezTo>
                    <a:pt x="17592" y="3863"/>
                    <a:pt x="20050" y="3863"/>
                    <a:pt x="22148" y="3859"/>
                  </a:cubicBezTo>
                  <a:lnTo>
                    <a:pt x="22169" y="3859"/>
                  </a:lnTo>
                  <a:lnTo>
                    <a:pt x="22183" y="3841"/>
                  </a:lnTo>
                  <a:cubicBezTo>
                    <a:pt x="23306" y="2371"/>
                    <a:pt x="24285" y="1094"/>
                    <a:pt x="25070" y="65"/>
                  </a:cubicBezTo>
                  <a:lnTo>
                    <a:pt x="25070" y="65"/>
                  </a:lnTo>
                  <a:cubicBezTo>
                    <a:pt x="26221" y="57"/>
                    <a:pt x="27133" y="53"/>
                    <a:pt x="27760" y="49"/>
                  </a:cubicBezTo>
                  <a:cubicBezTo>
                    <a:pt x="28069" y="49"/>
                    <a:pt x="28310" y="44"/>
                    <a:pt x="28476" y="44"/>
                  </a:cubicBezTo>
                  <a:cubicBezTo>
                    <a:pt x="28555" y="39"/>
                    <a:pt x="28611" y="39"/>
                    <a:pt x="28660" y="39"/>
                  </a:cubicBezTo>
                  <a:cubicBezTo>
                    <a:pt x="28698" y="35"/>
                    <a:pt x="28720" y="35"/>
                    <a:pt x="28720" y="35"/>
                  </a:cubicBezTo>
                  <a:cubicBezTo>
                    <a:pt x="28720" y="31"/>
                    <a:pt x="28698" y="31"/>
                    <a:pt x="28660" y="31"/>
                  </a:cubicBezTo>
                  <a:cubicBezTo>
                    <a:pt x="28611" y="27"/>
                    <a:pt x="28555" y="27"/>
                    <a:pt x="28476" y="27"/>
                  </a:cubicBezTo>
                  <a:cubicBezTo>
                    <a:pt x="28310" y="23"/>
                    <a:pt x="28069" y="17"/>
                    <a:pt x="27760" y="17"/>
                  </a:cubicBezTo>
                  <a:cubicBezTo>
                    <a:pt x="27130" y="13"/>
                    <a:pt x="26213" y="9"/>
                    <a:pt x="25054" y="1"/>
                  </a:cubicBez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0" name="Google Shape;130;p1"/>
            <p:cNvSpPr/>
            <p:nvPr/>
          </p:nvSpPr>
          <p:spPr>
            <a:xfrm>
              <a:off x="6508159" y="3234899"/>
              <a:ext cx="24569" cy="23603"/>
            </a:xfrm>
            <a:custGeom>
              <a:rect b="b" l="l" r="r" t="t"/>
              <a:pathLst>
                <a:path extrusionOk="0" h="538" w="560">
                  <a:moveTo>
                    <a:pt x="281" y="1"/>
                  </a:moveTo>
                  <a:cubicBezTo>
                    <a:pt x="128" y="1"/>
                    <a:pt x="1" y="123"/>
                    <a:pt x="1" y="271"/>
                  </a:cubicBezTo>
                  <a:cubicBezTo>
                    <a:pt x="1" y="416"/>
                    <a:pt x="128" y="538"/>
                    <a:pt x="281" y="538"/>
                  </a:cubicBezTo>
                  <a:cubicBezTo>
                    <a:pt x="434" y="538"/>
                    <a:pt x="560" y="416"/>
                    <a:pt x="560" y="271"/>
                  </a:cubicBezTo>
                  <a:cubicBezTo>
                    <a:pt x="560" y="123"/>
                    <a:pt x="434" y="1"/>
                    <a:pt x="281" y="1"/>
                  </a:cubicBez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1" name="Google Shape;131;p1"/>
            <p:cNvSpPr/>
            <p:nvPr/>
          </p:nvSpPr>
          <p:spPr>
            <a:xfrm>
              <a:off x="6239970" y="3886175"/>
              <a:ext cx="157985" cy="152281"/>
            </a:xfrm>
            <a:custGeom>
              <a:rect b="b" l="l" r="r" t="t"/>
              <a:pathLst>
                <a:path extrusionOk="0" h="3471" w="3601">
                  <a:moveTo>
                    <a:pt x="1801" y="1"/>
                  </a:moveTo>
                  <a:cubicBezTo>
                    <a:pt x="805" y="1"/>
                    <a:pt x="0" y="779"/>
                    <a:pt x="0" y="1735"/>
                  </a:cubicBezTo>
                  <a:cubicBezTo>
                    <a:pt x="0" y="2693"/>
                    <a:pt x="805" y="3470"/>
                    <a:pt x="1801" y="3470"/>
                  </a:cubicBezTo>
                  <a:cubicBezTo>
                    <a:pt x="2792" y="3470"/>
                    <a:pt x="3601" y="2693"/>
                    <a:pt x="3601" y="1735"/>
                  </a:cubicBezTo>
                  <a:cubicBezTo>
                    <a:pt x="3601" y="779"/>
                    <a:pt x="2792" y="1"/>
                    <a:pt x="1801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2" name="Google Shape;132;p1"/>
            <p:cNvSpPr/>
            <p:nvPr/>
          </p:nvSpPr>
          <p:spPr>
            <a:xfrm>
              <a:off x="6515090" y="3911314"/>
              <a:ext cx="927816" cy="28605"/>
            </a:xfrm>
            <a:custGeom>
              <a:rect b="b" l="l" r="r" t="t"/>
              <a:pathLst>
                <a:path extrusionOk="0" h="652" w="21148">
                  <a:moveTo>
                    <a:pt x="0" y="0"/>
                  </a:moveTo>
                  <a:lnTo>
                    <a:pt x="0" y="652"/>
                  </a:lnTo>
                  <a:lnTo>
                    <a:pt x="21148" y="652"/>
                  </a:lnTo>
                  <a:lnTo>
                    <a:pt x="2114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3" name="Google Shape;133;p1"/>
            <p:cNvSpPr/>
            <p:nvPr/>
          </p:nvSpPr>
          <p:spPr>
            <a:xfrm>
              <a:off x="6515090" y="3982430"/>
              <a:ext cx="385244" cy="28649"/>
            </a:xfrm>
            <a:custGeom>
              <a:rect b="b" l="l" r="r" t="t"/>
              <a:pathLst>
                <a:path extrusionOk="0" h="653" w="8781">
                  <a:moveTo>
                    <a:pt x="0" y="1"/>
                  </a:moveTo>
                  <a:lnTo>
                    <a:pt x="0" y="652"/>
                  </a:lnTo>
                  <a:lnTo>
                    <a:pt x="8780" y="652"/>
                  </a:lnTo>
                  <a:lnTo>
                    <a:pt x="878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34" name="Google Shape;134;p1"/>
          <p:cNvGrpSpPr/>
          <p:nvPr/>
        </p:nvGrpSpPr>
        <p:grpSpPr>
          <a:xfrm>
            <a:off x="3940094" y="1807838"/>
            <a:ext cx="1294564" cy="589571"/>
            <a:chOff x="3940094" y="1807838"/>
            <a:chExt cx="1294564" cy="589571"/>
          </a:xfrm>
        </p:grpSpPr>
        <p:grpSp>
          <p:nvGrpSpPr>
            <p:cNvPr id="135" name="Google Shape;135;p1"/>
            <p:cNvGrpSpPr/>
            <p:nvPr/>
          </p:nvGrpSpPr>
          <p:grpSpPr>
            <a:xfrm>
              <a:off x="3940094" y="1807838"/>
              <a:ext cx="1294564" cy="589571"/>
              <a:chOff x="3543907" y="2562740"/>
              <a:chExt cx="1294564" cy="381674"/>
            </a:xfrm>
          </p:grpSpPr>
          <p:sp>
            <p:nvSpPr>
              <p:cNvPr id="136" name="Google Shape;136;p1"/>
              <p:cNvSpPr/>
              <p:nvPr/>
            </p:nvSpPr>
            <p:spPr>
              <a:xfrm>
                <a:off x="3597011" y="2562740"/>
                <a:ext cx="1241460" cy="348172"/>
              </a:xfrm>
              <a:custGeom>
                <a:rect b="b" l="l" r="r" t="t"/>
                <a:pathLst>
                  <a:path extrusionOk="0" h="7936" w="28297">
                    <a:moveTo>
                      <a:pt x="722" y="0"/>
                    </a:moveTo>
                    <a:cubicBezTo>
                      <a:pt x="324" y="0"/>
                      <a:pt x="0" y="323"/>
                      <a:pt x="0" y="725"/>
                    </a:cubicBezTo>
                    <a:lnTo>
                      <a:pt x="0" y="7211"/>
                    </a:lnTo>
                    <a:cubicBezTo>
                      <a:pt x="0" y="7613"/>
                      <a:pt x="324" y="7936"/>
                      <a:pt x="722" y="7936"/>
                    </a:cubicBezTo>
                    <a:lnTo>
                      <a:pt x="27576" y="7936"/>
                    </a:lnTo>
                    <a:cubicBezTo>
                      <a:pt x="27973" y="7936"/>
                      <a:pt x="28296" y="7613"/>
                      <a:pt x="28296" y="7211"/>
                    </a:cubicBezTo>
                    <a:lnTo>
                      <a:pt x="28296" y="725"/>
                    </a:lnTo>
                    <a:cubicBezTo>
                      <a:pt x="28296" y="323"/>
                      <a:pt x="27973" y="0"/>
                      <a:pt x="27576" y="0"/>
                    </a:cubicBezTo>
                    <a:close/>
                  </a:path>
                </a:pathLst>
              </a:custGeom>
              <a:solidFill>
                <a:srgbClr val="43434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37" name="Google Shape;137;p1"/>
              <p:cNvSpPr/>
              <p:nvPr/>
            </p:nvSpPr>
            <p:spPr>
              <a:xfrm>
                <a:off x="3543907" y="2596242"/>
                <a:ext cx="1241460" cy="348172"/>
              </a:xfrm>
              <a:custGeom>
                <a:rect b="b" l="l" r="r" t="t"/>
                <a:pathLst>
                  <a:path extrusionOk="0" h="7936" w="28297">
                    <a:moveTo>
                      <a:pt x="722" y="0"/>
                    </a:moveTo>
                    <a:cubicBezTo>
                      <a:pt x="324" y="0"/>
                      <a:pt x="0" y="323"/>
                      <a:pt x="0" y="725"/>
                    </a:cubicBezTo>
                    <a:lnTo>
                      <a:pt x="0" y="7211"/>
                    </a:lnTo>
                    <a:cubicBezTo>
                      <a:pt x="0" y="7613"/>
                      <a:pt x="324" y="7936"/>
                      <a:pt x="722" y="7936"/>
                    </a:cubicBezTo>
                    <a:lnTo>
                      <a:pt x="27576" y="7936"/>
                    </a:lnTo>
                    <a:cubicBezTo>
                      <a:pt x="27973" y="7936"/>
                      <a:pt x="28296" y="7613"/>
                      <a:pt x="28296" y="7211"/>
                    </a:cubicBezTo>
                    <a:lnTo>
                      <a:pt x="28296" y="725"/>
                    </a:lnTo>
                    <a:cubicBezTo>
                      <a:pt x="28296" y="323"/>
                      <a:pt x="27973" y="0"/>
                      <a:pt x="27576" y="0"/>
                    </a:cubicBezTo>
                    <a:close/>
                  </a:path>
                </a:pathLst>
              </a:custGeom>
              <a:noFill/>
              <a:ln cap="flat" cmpd="sng" w="9525">
                <a:solidFill>
                  <a:srgbClr val="FFD966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sp>
          <p:nvSpPr>
            <p:cNvPr id="138" name="Google Shape;138;p1"/>
            <p:cNvSpPr/>
            <p:nvPr/>
          </p:nvSpPr>
          <p:spPr>
            <a:xfrm>
              <a:off x="4099654" y="1961924"/>
              <a:ext cx="114112" cy="114156"/>
            </a:xfrm>
            <a:custGeom>
              <a:rect b="b" l="l" r="r" t="t"/>
              <a:pathLst>
                <a:path extrusionOk="0" h="2602" w="2601">
                  <a:moveTo>
                    <a:pt x="1302" y="1"/>
                  </a:moveTo>
                  <a:cubicBezTo>
                    <a:pt x="582" y="1"/>
                    <a:pt x="1" y="582"/>
                    <a:pt x="1" y="1298"/>
                  </a:cubicBezTo>
                  <a:cubicBezTo>
                    <a:pt x="1" y="2020"/>
                    <a:pt x="582" y="2601"/>
                    <a:pt x="1302" y="2601"/>
                  </a:cubicBezTo>
                  <a:cubicBezTo>
                    <a:pt x="2020" y="2601"/>
                    <a:pt x="2601" y="2020"/>
                    <a:pt x="2601" y="1298"/>
                  </a:cubicBezTo>
                  <a:cubicBezTo>
                    <a:pt x="2601" y="582"/>
                    <a:pt x="2020" y="1"/>
                    <a:pt x="1302" y="1"/>
                  </a:cubicBezTo>
                  <a:close/>
                </a:path>
              </a:pathLst>
            </a:custGeom>
            <a:solidFill>
              <a:srgbClr val="F3F3F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9" name="Google Shape;139;p1"/>
            <p:cNvSpPr/>
            <p:nvPr/>
          </p:nvSpPr>
          <p:spPr>
            <a:xfrm>
              <a:off x="4270842" y="1979561"/>
              <a:ext cx="397704" cy="22112"/>
            </a:xfrm>
            <a:custGeom>
              <a:rect b="b" l="l" r="r" t="t"/>
              <a:pathLst>
                <a:path extrusionOk="0" h="504" w="9065">
                  <a:moveTo>
                    <a:pt x="0" y="1"/>
                  </a:moveTo>
                  <a:lnTo>
                    <a:pt x="0" y="503"/>
                  </a:lnTo>
                  <a:lnTo>
                    <a:pt x="9064" y="503"/>
                  </a:lnTo>
                  <a:lnTo>
                    <a:pt x="9064" y="1"/>
                  </a:lnTo>
                  <a:close/>
                </a:path>
              </a:pathLst>
            </a:custGeom>
            <a:solidFill>
              <a:srgbClr val="FFF2C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0" name="Google Shape;140;p1"/>
            <p:cNvSpPr/>
            <p:nvPr/>
          </p:nvSpPr>
          <p:spPr>
            <a:xfrm>
              <a:off x="4270842" y="2029574"/>
              <a:ext cx="773516" cy="22331"/>
            </a:xfrm>
            <a:custGeom>
              <a:rect b="b" l="l" r="r" t="t"/>
              <a:pathLst>
                <a:path extrusionOk="0" h="509" w="17631">
                  <a:moveTo>
                    <a:pt x="0" y="1"/>
                  </a:moveTo>
                  <a:lnTo>
                    <a:pt x="0" y="508"/>
                  </a:lnTo>
                  <a:lnTo>
                    <a:pt x="17630" y="508"/>
                  </a:lnTo>
                  <a:lnTo>
                    <a:pt x="17630" y="1"/>
                  </a:lnTo>
                  <a:close/>
                </a:path>
              </a:pathLst>
            </a:custGeom>
            <a:solidFill>
              <a:srgbClr val="FFF2C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1" name="Google Shape;141;p1"/>
            <p:cNvSpPr/>
            <p:nvPr/>
          </p:nvSpPr>
          <p:spPr>
            <a:xfrm>
              <a:off x="4099654" y="2137367"/>
              <a:ext cx="114112" cy="114112"/>
            </a:xfrm>
            <a:custGeom>
              <a:rect b="b" l="l" r="r" t="t"/>
              <a:pathLst>
                <a:path extrusionOk="0" h="2601" w="2601">
                  <a:moveTo>
                    <a:pt x="1302" y="0"/>
                  </a:moveTo>
                  <a:cubicBezTo>
                    <a:pt x="582" y="0"/>
                    <a:pt x="1" y="581"/>
                    <a:pt x="1" y="1299"/>
                  </a:cubicBezTo>
                  <a:cubicBezTo>
                    <a:pt x="1" y="2019"/>
                    <a:pt x="582" y="2600"/>
                    <a:pt x="1302" y="2600"/>
                  </a:cubicBezTo>
                  <a:cubicBezTo>
                    <a:pt x="2020" y="2600"/>
                    <a:pt x="2601" y="2019"/>
                    <a:pt x="2601" y="1299"/>
                  </a:cubicBezTo>
                  <a:cubicBezTo>
                    <a:pt x="2601" y="581"/>
                    <a:pt x="2020" y="0"/>
                    <a:pt x="1302" y="0"/>
                  </a:cubicBezTo>
                  <a:close/>
                </a:path>
              </a:pathLst>
            </a:custGeom>
            <a:solidFill>
              <a:srgbClr val="F3F3F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2" name="Google Shape;142;p1"/>
            <p:cNvSpPr/>
            <p:nvPr/>
          </p:nvSpPr>
          <p:spPr>
            <a:xfrm>
              <a:off x="4270842" y="2154960"/>
              <a:ext cx="203086" cy="22156"/>
            </a:xfrm>
            <a:custGeom>
              <a:rect b="b" l="l" r="r" t="t"/>
              <a:pathLst>
                <a:path extrusionOk="0" h="505" w="4629">
                  <a:moveTo>
                    <a:pt x="0" y="1"/>
                  </a:moveTo>
                  <a:lnTo>
                    <a:pt x="0" y="504"/>
                  </a:lnTo>
                  <a:lnTo>
                    <a:pt x="4629" y="504"/>
                  </a:lnTo>
                  <a:lnTo>
                    <a:pt x="4629" y="1"/>
                  </a:lnTo>
                  <a:close/>
                </a:path>
              </a:pathLst>
            </a:custGeom>
            <a:solidFill>
              <a:srgbClr val="FFF2C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3" name="Google Shape;143;p1"/>
            <p:cNvSpPr/>
            <p:nvPr/>
          </p:nvSpPr>
          <p:spPr>
            <a:xfrm>
              <a:off x="4270842" y="2205018"/>
              <a:ext cx="773516" cy="22287"/>
            </a:xfrm>
            <a:custGeom>
              <a:rect b="b" l="l" r="r" t="t"/>
              <a:pathLst>
                <a:path extrusionOk="0" h="508" w="17631">
                  <a:moveTo>
                    <a:pt x="0" y="1"/>
                  </a:moveTo>
                  <a:lnTo>
                    <a:pt x="0" y="508"/>
                  </a:lnTo>
                  <a:lnTo>
                    <a:pt x="17630" y="508"/>
                  </a:lnTo>
                  <a:lnTo>
                    <a:pt x="17630" y="1"/>
                  </a:lnTo>
                  <a:close/>
                </a:path>
              </a:pathLst>
            </a:custGeom>
            <a:solidFill>
              <a:srgbClr val="FFF2C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44" name="Google Shape;144;p1"/>
          <p:cNvGrpSpPr/>
          <p:nvPr/>
        </p:nvGrpSpPr>
        <p:grpSpPr>
          <a:xfrm>
            <a:off x="6193917" y="1459403"/>
            <a:ext cx="906007" cy="136663"/>
            <a:chOff x="5966342" y="1378202"/>
            <a:chExt cx="906007" cy="136663"/>
          </a:xfrm>
        </p:grpSpPr>
        <p:sp>
          <p:nvSpPr>
            <p:cNvPr id="145" name="Google Shape;145;p1"/>
            <p:cNvSpPr/>
            <p:nvPr/>
          </p:nvSpPr>
          <p:spPr>
            <a:xfrm>
              <a:off x="5966342" y="1378202"/>
              <a:ext cx="153861" cy="136663"/>
            </a:xfrm>
            <a:custGeom>
              <a:rect b="b" l="l" r="r" t="t"/>
              <a:pathLst>
                <a:path extrusionOk="0" h="3115" w="3507">
                  <a:moveTo>
                    <a:pt x="1755" y="0"/>
                  </a:moveTo>
                  <a:cubicBezTo>
                    <a:pt x="1298" y="0"/>
                    <a:pt x="846" y="200"/>
                    <a:pt x="539" y="582"/>
                  </a:cubicBezTo>
                  <a:cubicBezTo>
                    <a:pt x="1" y="1255"/>
                    <a:pt x="110" y="2234"/>
                    <a:pt x="779" y="2772"/>
                  </a:cubicBezTo>
                  <a:cubicBezTo>
                    <a:pt x="1068" y="3002"/>
                    <a:pt x="1412" y="3115"/>
                    <a:pt x="1754" y="3115"/>
                  </a:cubicBezTo>
                  <a:cubicBezTo>
                    <a:pt x="2210" y="3115"/>
                    <a:pt x="2661" y="2915"/>
                    <a:pt x="2968" y="2531"/>
                  </a:cubicBezTo>
                  <a:cubicBezTo>
                    <a:pt x="3506" y="1863"/>
                    <a:pt x="3401" y="879"/>
                    <a:pt x="2728" y="342"/>
                  </a:cubicBezTo>
                  <a:cubicBezTo>
                    <a:pt x="2440" y="112"/>
                    <a:pt x="2096" y="0"/>
                    <a:pt x="1755" y="0"/>
                  </a:cubicBez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6" name="Google Shape;146;p1"/>
            <p:cNvSpPr/>
            <p:nvPr/>
          </p:nvSpPr>
          <p:spPr>
            <a:xfrm>
              <a:off x="6003940" y="1423214"/>
              <a:ext cx="78839" cy="50146"/>
            </a:xfrm>
            <a:custGeom>
              <a:rect b="b" l="l" r="r" t="t"/>
              <a:pathLst>
                <a:path extrusionOk="0" h="1143" w="1797">
                  <a:moveTo>
                    <a:pt x="1767" y="1"/>
                  </a:moveTo>
                  <a:cubicBezTo>
                    <a:pt x="1725" y="1"/>
                    <a:pt x="1324" y="360"/>
                    <a:pt x="853" y="819"/>
                  </a:cubicBezTo>
                  <a:cubicBezTo>
                    <a:pt x="797" y="875"/>
                    <a:pt x="741" y="928"/>
                    <a:pt x="686" y="981"/>
                  </a:cubicBezTo>
                  <a:lnTo>
                    <a:pt x="686" y="981"/>
                  </a:lnTo>
                  <a:cubicBezTo>
                    <a:pt x="336" y="636"/>
                    <a:pt x="62" y="394"/>
                    <a:pt x="26" y="394"/>
                  </a:cubicBezTo>
                  <a:cubicBezTo>
                    <a:pt x="25" y="394"/>
                    <a:pt x="24" y="394"/>
                    <a:pt x="23" y="395"/>
                  </a:cubicBezTo>
                  <a:cubicBezTo>
                    <a:pt x="1" y="413"/>
                    <a:pt x="267" y="714"/>
                    <a:pt x="647" y="1099"/>
                  </a:cubicBezTo>
                  <a:lnTo>
                    <a:pt x="687" y="1143"/>
                  </a:lnTo>
                  <a:lnTo>
                    <a:pt x="726" y="1103"/>
                  </a:lnTo>
                  <a:cubicBezTo>
                    <a:pt x="796" y="1038"/>
                    <a:pt x="862" y="972"/>
                    <a:pt x="931" y="902"/>
                  </a:cubicBezTo>
                  <a:cubicBezTo>
                    <a:pt x="1421" y="430"/>
                    <a:pt x="1796" y="28"/>
                    <a:pt x="1770" y="2"/>
                  </a:cubicBezTo>
                  <a:cubicBezTo>
                    <a:pt x="1770" y="1"/>
                    <a:pt x="1769" y="1"/>
                    <a:pt x="1767" y="1"/>
                  </a:cubicBezTo>
                  <a:close/>
                </a:path>
              </a:pathLst>
            </a:custGeom>
            <a:solidFill>
              <a:srgbClr val="F8F8F8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7" name="Google Shape;147;p1"/>
            <p:cNvSpPr/>
            <p:nvPr/>
          </p:nvSpPr>
          <p:spPr>
            <a:xfrm>
              <a:off x="6235364" y="1411237"/>
              <a:ext cx="636985" cy="5177"/>
            </a:xfrm>
            <a:custGeom>
              <a:rect b="b" l="l" r="r" t="t"/>
              <a:pathLst>
                <a:path extrusionOk="0" h="118" w="14519">
                  <a:moveTo>
                    <a:pt x="7259" y="0"/>
                  </a:moveTo>
                  <a:cubicBezTo>
                    <a:pt x="3252" y="0"/>
                    <a:pt x="0" y="26"/>
                    <a:pt x="0" y="61"/>
                  </a:cubicBezTo>
                  <a:cubicBezTo>
                    <a:pt x="0" y="91"/>
                    <a:pt x="3252" y="117"/>
                    <a:pt x="7259" y="117"/>
                  </a:cubicBezTo>
                  <a:cubicBezTo>
                    <a:pt x="11267" y="117"/>
                    <a:pt x="14518" y="91"/>
                    <a:pt x="14518" y="61"/>
                  </a:cubicBezTo>
                  <a:cubicBezTo>
                    <a:pt x="14518" y="26"/>
                    <a:pt x="11267" y="0"/>
                    <a:pt x="7259" y="0"/>
                  </a:cubicBez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8" name="Google Shape;148;p1"/>
            <p:cNvSpPr/>
            <p:nvPr/>
          </p:nvSpPr>
          <p:spPr>
            <a:xfrm>
              <a:off x="6242822" y="1473535"/>
              <a:ext cx="368178" cy="5001"/>
            </a:xfrm>
            <a:custGeom>
              <a:rect b="b" l="l" r="r" t="t"/>
              <a:pathLst>
                <a:path extrusionOk="0" h="114" w="8392">
                  <a:moveTo>
                    <a:pt x="4196" y="0"/>
                  </a:moveTo>
                  <a:cubicBezTo>
                    <a:pt x="1880" y="0"/>
                    <a:pt x="0" y="22"/>
                    <a:pt x="0" y="57"/>
                  </a:cubicBezTo>
                  <a:cubicBezTo>
                    <a:pt x="0" y="87"/>
                    <a:pt x="1880" y="113"/>
                    <a:pt x="4196" y="113"/>
                  </a:cubicBezTo>
                  <a:cubicBezTo>
                    <a:pt x="6513" y="113"/>
                    <a:pt x="8391" y="87"/>
                    <a:pt x="8391" y="57"/>
                  </a:cubicBezTo>
                  <a:cubicBezTo>
                    <a:pt x="8391" y="22"/>
                    <a:pt x="6513" y="0"/>
                    <a:pt x="4196" y="0"/>
                  </a:cubicBez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49" name="Google Shape;149;p1"/>
          <p:cNvGrpSpPr/>
          <p:nvPr/>
        </p:nvGrpSpPr>
        <p:grpSpPr>
          <a:xfrm>
            <a:off x="8042062" y="2843136"/>
            <a:ext cx="496812" cy="472595"/>
            <a:chOff x="7814487" y="2708836"/>
            <a:chExt cx="496812" cy="472595"/>
          </a:xfrm>
        </p:grpSpPr>
        <p:sp>
          <p:nvSpPr>
            <p:cNvPr id="150" name="Google Shape;150;p1"/>
            <p:cNvSpPr/>
            <p:nvPr/>
          </p:nvSpPr>
          <p:spPr>
            <a:xfrm>
              <a:off x="7814487" y="2708836"/>
              <a:ext cx="496812" cy="472595"/>
            </a:xfrm>
            <a:custGeom>
              <a:rect b="b" l="l" r="r" t="t"/>
              <a:pathLst>
                <a:path extrusionOk="0" h="10772" w="11324">
                  <a:moveTo>
                    <a:pt x="5922" y="1"/>
                  </a:moveTo>
                  <a:cubicBezTo>
                    <a:pt x="5106" y="1"/>
                    <a:pt x="4261" y="192"/>
                    <a:pt x="3483" y="573"/>
                  </a:cubicBezTo>
                  <a:cubicBezTo>
                    <a:pt x="2399" y="1115"/>
                    <a:pt x="1473" y="2063"/>
                    <a:pt x="957" y="3243"/>
                  </a:cubicBezTo>
                  <a:cubicBezTo>
                    <a:pt x="555" y="4152"/>
                    <a:pt x="442" y="5153"/>
                    <a:pt x="555" y="6088"/>
                  </a:cubicBezTo>
                  <a:cubicBezTo>
                    <a:pt x="621" y="6556"/>
                    <a:pt x="743" y="7006"/>
                    <a:pt x="910" y="7430"/>
                  </a:cubicBezTo>
                  <a:cubicBezTo>
                    <a:pt x="1077" y="7838"/>
                    <a:pt x="1295" y="8215"/>
                    <a:pt x="1542" y="8563"/>
                  </a:cubicBezTo>
                  <a:lnTo>
                    <a:pt x="1542" y="8563"/>
                  </a:lnTo>
                  <a:cubicBezTo>
                    <a:pt x="1044" y="9137"/>
                    <a:pt x="560" y="9694"/>
                    <a:pt x="101" y="10223"/>
                  </a:cubicBezTo>
                  <a:lnTo>
                    <a:pt x="0" y="10336"/>
                  </a:lnTo>
                  <a:lnTo>
                    <a:pt x="0" y="10336"/>
                  </a:lnTo>
                  <a:lnTo>
                    <a:pt x="153" y="10306"/>
                  </a:lnTo>
                  <a:cubicBezTo>
                    <a:pt x="1085" y="10128"/>
                    <a:pt x="1978" y="9954"/>
                    <a:pt x="2797" y="9798"/>
                  </a:cubicBezTo>
                  <a:lnTo>
                    <a:pt x="2797" y="9798"/>
                  </a:lnTo>
                  <a:cubicBezTo>
                    <a:pt x="3776" y="10473"/>
                    <a:pt x="4868" y="10768"/>
                    <a:pt x="5822" y="10768"/>
                  </a:cubicBezTo>
                  <a:cubicBezTo>
                    <a:pt x="5831" y="10768"/>
                    <a:pt x="5839" y="10768"/>
                    <a:pt x="5847" y="10768"/>
                  </a:cubicBezTo>
                  <a:cubicBezTo>
                    <a:pt x="5892" y="10770"/>
                    <a:pt x="5938" y="10771"/>
                    <a:pt x="5984" y="10771"/>
                  </a:cubicBezTo>
                  <a:cubicBezTo>
                    <a:pt x="6057" y="10771"/>
                    <a:pt x="6131" y="10768"/>
                    <a:pt x="6201" y="10760"/>
                  </a:cubicBezTo>
                  <a:cubicBezTo>
                    <a:pt x="6319" y="10751"/>
                    <a:pt x="6433" y="10747"/>
                    <a:pt x="6547" y="10734"/>
                  </a:cubicBezTo>
                  <a:cubicBezTo>
                    <a:pt x="6769" y="10695"/>
                    <a:pt x="6983" y="10673"/>
                    <a:pt x="7185" y="10611"/>
                  </a:cubicBezTo>
                  <a:cubicBezTo>
                    <a:pt x="7285" y="10585"/>
                    <a:pt x="7386" y="10558"/>
                    <a:pt x="7481" y="10532"/>
                  </a:cubicBezTo>
                  <a:cubicBezTo>
                    <a:pt x="7574" y="10498"/>
                    <a:pt x="7665" y="10467"/>
                    <a:pt x="7757" y="10432"/>
                  </a:cubicBezTo>
                  <a:cubicBezTo>
                    <a:pt x="7941" y="10375"/>
                    <a:pt x="8098" y="10288"/>
                    <a:pt x="8256" y="10217"/>
                  </a:cubicBezTo>
                  <a:cubicBezTo>
                    <a:pt x="8875" y="9912"/>
                    <a:pt x="9287" y="9558"/>
                    <a:pt x="9557" y="9313"/>
                  </a:cubicBezTo>
                  <a:cubicBezTo>
                    <a:pt x="9688" y="9186"/>
                    <a:pt x="9776" y="9077"/>
                    <a:pt x="9841" y="9011"/>
                  </a:cubicBezTo>
                  <a:cubicBezTo>
                    <a:pt x="9907" y="8942"/>
                    <a:pt x="9934" y="8902"/>
                    <a:pt x="9934" y="8902"/>
                  </a:cubicBezTo>
                  <a:lnTo>
                    <a:pt x="9934" y="8902"/>
                  </a:lnTo>
                  <a:cubicBezTo>
                    <a:pt x="9934" y="8902"/>
                    <a:pt x="9898" y="8933"/>
                    <a:pt x="9833" y="8999"/>
                  </a:cubicBezTo>
                  <a:cubicBezTo>
                    <a:pt x="9763" y="9064"/>
                    <a:pt x="9671" y="9169"/>
                    <a:pt x="9536" y="9291"/>
                  </a:cubicBezTo>
                  <a:cubicBezTo>
                    <a:pt x="9265" y="9527"/>
                    <a:pt x="8849" y="9872"/>
                    <a:pt x="8234" y="10170"/>
                  </a:cubicBezTo>
                  <a:cubicBezTo>
                    <a:pt x="8076" y="10240"/>
                    <a:pt x="7915" y="10322"/>
                    <a:pt x="7735" y="10375"/>
                  </a:cubicBezTo>
                  <a:cubicBezTo>
                    <a:pt x="7648" y="10406"/>
                    <a:pt x="7556" y="10441"/>
                    <a:pt x="7465" y="10471"/>
                  </a:cubicBezTo>
                  <a:cubicBezTo>
                    <a:pt x="7368" y="10498"/>
                    <a:pt x="7268" y="10520"/>
                    <a:pt x="7171" y="10546"/>
                  </a:cubicBezTo>
                  <a:cubicBezTo>
                    <a:pt x="6971" y="10602"/>
                    <a:pt x="6757" y="10624"/>
                    <a:pt x="6538" y="10663"/>
                  </a:cubicBezTo>
                  <a:cubicBezTo>
                    <a:pt x="6428" y="10673"/>
                    <a:pt x="6315" y="10677"/>
                    <a:pt x="6197" y="10685"/>
                  </a:cubicBezTo>
                  <a:cubicBezTo>
                    <a:pt x="6135" y="10693"/>
                    <a:pt x="6071" y="10696"/>
                    <a:pt x="6008" y="10696"/>
                  </a:cubicBezTo>
                  <a:cubicBezTo>
                    <a:pt x="5954" y="10696"/>
                    <a:pt x="5901" y="10694"/>
                    <a:pt x="5847" y="10689"/>
                  </a:cubicBezTo>
                  <a:cubicBezTo>
                    <a:pt x="4895" y="10689"/>
                    <a:pt x="3806" y="10388"/>
                    <a:pt x="2836" y="9707"/>
                  </a:cubicBezTo>
                  <a:lnTo>
                    <a:pt x="2818" y="9693"/>
                  </a:lnTo>
                  <a:lnTo>
                    <a:pt x="2802" y="9698"/>
                  </a:lnTo>
                  <a:cubicBezTo>
                    <a:pt x="2019" y="9847"/>
                    <a:pt x="1171" y="10008"/>
                    <a:pt x="281" y="10176"/>
                  </a:cubicBezTo>
                  <a:lnTo>
                    <a:pt x="281" y="10176"/>
                  </a:lnTo>
                  <a:cubicBezTo>
                    <a:pt x="720" y="9676"/>
                    <a:pt x="1181" y="9146"/>
                    <a:pt x="1652" y="8605"/>
                  </a:cubicBezTo>
                  <a:lnTo>
                    <a:pt x="1682" y="8571"/>
                  </a:lnTo>
                  <a:lnTo>
                    <a:pt x="1656" y="8535"/>
                  </a:lnTo>
                  <a:cubicBezTo>
                    <a:pt x="1408" y="8182"/>
                    <a:pt x="1184" y="7801"/>
                    <a:pt x="1014" y="7391"/>
                  </a:cubicBezTo>
                  <a:cubicBezTo>
                    <a:pt x="852" y="6971"/>
                    <a:pt x="734" y="6530"/>
                    <a:pt x="668" y="6070"/>
                  </a:cubicBezTo>
                  <a:cubicBezTo>
                    <a:pt x="559" y="5157"/>
                    <a:pt x="668" y="4178"/>
                    <a:pt x="1067" y="3291"/>
                  </a:cubicBezTo>
                  <a:cubicBezTo>
                    <a:pt x="1569" y="2137"/>
                    <a:pt x="2478" y="1207"/>
                    <a:pt x="3536" y="673"/>
                  </a:cubicBezTo>
                  <a:cubicBezTo>
                    <a:pt x="4296" y="301"/>
                    <a:pt x="5124" y="110"/>
                    <a:pt x="5925" y="110"/>
                  </a:cubicBezTo>
                  <a:cubicBezTo>
                    <a:pt x="6244" y="110"/>
                    <a:pt x="6558" y="140"/>
                    <a:pt x="6862" y="201"/>
                  </a:cubicBezTo>
                  <a:cubicBezTo>
                    <a:pt x="7394" y="302"/>
                    <a:pt x="7910" y="463"/>
                    <a:pt x="8360" y="713"/>
                  </a:cubicBezTo>
                  <a:cubicBezTo>
                    <a:pt x="8815" y="957"/>
                    <a:pt x="9230" y="1246"/>
                    <a:pt x="9575" y="1591"/>
                  </a:cubicBezTo>
                  <a:cubicBezTo>
                    <a:pt x="10287" y="2256"/>
                    <a:pt x="10733" y="3077"/>
                    <a:pt x="10973" y="3864"/>
                  </a:cubicBezTo>
                  <a:cubicBezTo>
                    <a:pt x="11223" y="4654"/>
                    <a:pt x="11253" y="5419"/>
                    <a:pt x="11170" y="6070"/>
                  </a:cubicBezTo>
                  <a:cubicBezTo>
                    <a:pt x="11096" y="6726"/>
                    <a:pt x="10894" y="7264"/>
                    <a:pt x="10702" y="7683"/>
                  </a:cubicBezTo>
                  <a:cubicBezTo>
                    <a:pt x="10650" y="7788"/>
                    <a:pt x="10602" y="7889"/>
                    <a:pt x="10559" y="7980"/>
                  </a:cubicBezTo>
                  <a:cubicBezTo>
                    <a:pt x="10511" y="8067"/>
                    <a:pt x="10454" y="8151"/>
                    <a:pt x="10410" y="8225"/>
                  </a:cubicBezTo>
                  <a:cubicBezTo>
                    <a:pt x="10318" y="8378"/>
                    <a:pt x="10235" y="8509"/>
                    <a:pt x="10156" y="8601"/>
                  </a:cubicBezTo>
                  <a:cubicBezTo>
                    <a:pt x="10087" y="8697"/>
                    <a:pt x="10029" y="8771"/>
                    <a:pt x="9990" y="8824"/>
                  </a:cubicBezTo>
                  <a:cubicBezTo>
                    <a:pt x="9950" y="8876"/>
                    <a:pt x="9934" y="8902"/>
                    <a:pt x="9934" y="8902"/>
                  </a:cubicBezTo>
                  <a:cubicBezTo>
                    <a:pt x="9938" y="8902"/>
                    <a:pt x="9960" y="8880"/>
                    <a:pt x="9999" y="8833"/>
                  </a:cubicBezTo>
                  <a:cubicBezTo>
                    <a:pt x="10043" y="8781"/>
                    <a:pt x="10099" y="8706"/>
                    <a:pt x="10174" y="8614"/>
                  </a:cubicBezTo>
                  <a:cubicBezTo>
                    <a:pt x="10257" y="8523"/>
                    <a:pt x="10344" y="8396"/>
                    <a:pt x="10436" y="8243"/>
                  </a:cubicBezTo>
                  <a:cubicBezTo>
                    <a:pt x="10484" y="8168"/>
                    <a:pt x="10541" y="8089"/>
                    <a:pt x="10593" y="7998"/>
                  </a:cubicBezTo>
                  <a:cubicBezTo>
                    <a:pt x="10642" y="7906"/>
                    <a:pt x="10690" y="7810"/>
                    <a:pt x="10742" y="7706"/>
                  </a:cubicBezTo>
                  <a:cubicBezTo>
                    <a:pt x="10943" y="7286"/>
                    <a:pt x="11152" y="6744"/>
                    <a:pt x="11235" y="6080"/>
                  </a:cubicBezTo>
                  <a:cubicBezTo>
                    <a:pt x="11323" y="5419"/>
                    <a:pt x="11297" y="4646"/>
                    <a:pt x="11057" y="3842"/>
                  </a:cubicBezTo>
                  <a:cubicBezTo>
                    <a:pt x="10816" y="3038"/>
                    <a:pt x="10362" y="2203"/>
                    <a:pt x="9645" y="1522"/>
                  </a:cubicBezTo>
                  <a:cubicBezTo>
                    <a:pt x="9295" y="1171"/>
                    <a:pt x="8871" y="870"/>
                    <a:pt x="8409" y="626"/>
                  </a:cubicBezTo>
                  <a:cubicBezTo>
                    <a:pt x="7949" y="368"/>
                    <a:pt x="7425" y="197"/>
                    <a:pt x="6878" y="92"/>
                  </a:cubicBezTo>
                  <a:cubicBezTo>
                    <a:pt x="6568" y="31"/>
                    <a:pt x="6247" y="1"/>
                    <a:pt x="5922" y="1"/>
                  </a:cubicBezTo>
                  <a:close/>
                </a:path>
              </a:pathLst>
            </a:custGeom>
            <a:solidFill>
              <a:srgbClr val="434343"/>
            </a:solidFill>
            <a:ln cap="flat" cmpd="sng" w="9525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1" name="Google Shape;151;p1"/>
            <p:cNvSpPr/>
            <p:nvPr/>
          </p:nvSpPr>
          <p:spPr>
            <a:xfrm>
              <a:off x="7997564" y="2870459"/>
              <a:ext cx="149956" cy="166277"/>
            </a:xfrm>
            <a:custGeom>
              <a:rect b="b" l="l" r="r" t="t"/>
              <a:pathLst>
                <a:path extrusionOk="0" h="3790" w="3418">
                  <a:moveTo>
                    <a:pt x="0" y="0"/>
                  </a:moveTo>
                  <a:lnTo>
                    <a:pt x="192" y="927"/>
                  </a:lnTo>
                  <a:lnTo>
                    <a:pt x="385" y="1858"/>
                  </a:lnTo>
                  <a:lnTo>
                    <a:pt x="874" y="1420"/>
                  </a:lnTo>
                  <a:lnTo>
                    <a:pt x="2981" y="3790"/>
                  </a:lnTo>
                  <a:lnTo>
                    <a:pt x="3418" y="3401"/>
                  </a:lnTo>
                  <a:lnTo>
                    <a:pt x="1312" y="1032"/>
                  </a:lnTo>
                  <a:lnTo>
                    <a:pt x="1801" y="595"/>
                  </a:lnTo>
                  <a:lnTo>
                    <a:pt x="900" y="29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D96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52" name="Google Shape;152;p1"/>
          <p:cNvGrpSpPr/>
          <p:nvPr/>
        </p:nvGrpSpPr>
        <p:grpSpPr>
          <a:xfrm>
            <a:off x="7739700" y="1512500"/>
            <a:ext cx="1109728" cy="1002828"/>
            <a:chOff x="7739700" y="1512500"/>
            <a:chExt cx="1109728" cy="1002828"/>
          </a:xfrm>
        </p:grpSpPr>
        <p:sp>
          <p:nvSpPr>
            <p:cNvPr id="153" name="Google Shape;153;p1"/>
            <p:cNvSpPr/>
            <p:nvPr/>
          </p:nvSpPr>
          <p:spPr>
            <a:xfrm>
              <a:off x="7739700" y="1512500"/>
              <a:ext cx="1109728" cy="1002828"/>
            </a:xfrm>
            <a:custGeom>
              <a:rect b="b" l="l" r="r" t="t"/>
              <a:pathLst>
                <a:path extrusionOk="0" h="15301" w="35998">
                  <a:moveTo>
                    <a:pt x="888" y="1"/>
                  </a:moveTo>
                  <a:cubicBezTo>
                    <a:pt x="398" y="1"/>
                    <a:pt x="1" y="398"/>
                    <a:pt x="1" y="887"/>
                  </a:cubicBezTo>
                  <a:lnTo>
                    <a:pt x="1" y="14413"/>
                  </a:lnTo>
                  <a:cubicBezTo>
                    <a:pt x="1" y="14903"/>
                    <a:pt x="398" y="15300"/>
                    <a:pt x="888" y="15300"/>
                  </a:cubicBezTo>
                  <a:lnTo>
                    <a:pt x="35110" y="15300"/>
                  </a:lnTo>
                  <a:cubicBezTo>
                    <a:pt x="35600" y="15300"/>
                    <a:pt x="35998" y="14903"/>
                    <a:pt x="35998" y="14413"/>
                  </a:cubicBezTo>
                  <a:lnTo>
                    <a:pt x="35998" y="887"/>
                  </a:lnTo>
                  <a:cubicBezTo>
                    <a:pt x="35998" y="398"/>
                    <a:pt x="35600" y="1"/>
                    <a:pt x="35110" y="1"/>
                  </a:cubicBez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154" name="Google Shape;154;p1"/>
            <p:cNvGrpSpPr/>
            <p:nvPr/>
          </p:nvGrpSpPr>
          <p:grpSpPr>
            <a:xfrm>
              <a:off x="7808309" y="1610467"/>
              <a:ext cx="966994" cy="714803"/>
              <a:chOff x="7183784" y="1476167"/>
              <a:chExt cx="966994" cy="714803"/>
            </a:xfrm>
          </p:grpSpPr>
          <p:sp>
            <p:nvSpPr>
              <p:cNvPr id="155" name="Google Shape;155;p1"/>
              <p:cNvSpPr/>
              <p:nvPr/>
            </p:nvSpPr>
            <p:spPr>
              <a:xfrm>
                <a:off x="7393754" y="1862327"/>
                <a:ext cx="21541" cy="21322"/>
              </a:xfrm>
              <a:custGeom>
                <a:rect b="b" l="l" r="r" t="t"/>
                <a:pathLst>
                  <a:path extrusionOk="0" h="486" w="491">
                    <a:moveTo>
                      <a:pt x="245" y="1"/>
                    </a:moveTo>
                    <a:cubicBezTo>
                      <a:pt x="110" y="1"/>
                      <a:pt x="1" y="110"/>
                      <a:pt x="1" y="241"/>
                    </a:cubicBezTo>
                    <a:cubicBezTo>
                      <a:pt x="1" y="376"/>
                      <a:pt x="110" y="485"/>
                      <a:pt x="245" y="485"/>
                    </a:cubicBezTo>
                    <a:cubicBezTo>
                      <a:pt x="380" y="485"/>
                      <a:pt x="491" y="376"/>
                      <a:pt x="491" y="241"/>
                    </a:cubicBezTo>
                    <a:cubicBezTo>
                      <a:pt x="491" y="110"/>
                      <a:pt x="380" y="1"/>
                      <a:pt x="245" y="1"/>
                    </a:cubicBezTo>
                    <a:close/>
                  </a:path>
                </a:pathLst>
              </a:custGeom>
              <a:solidFill>
                <a:srgbClr val="263238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56" name="Google Shape;156;p1"/>
              <p:cNvSpPr/>
              <p:nvPr/>
            </p:nvSpPr>
            <p:spPr>
              <a:xfrm>
                <a:off x="7725074" y="1944762"/>
                <a:ext cx="58877" cy="216730"/>
              </a:xfrm>
              <a:custGeom>
                <a:rect b="b" l="l" r="r" t="t"/>
                <a:pathLst>
                  <a:path extrusionOk="0" h="4940" w="1342">
                    <a:moveTo>
                      <a:pt x="0" y="0"/>
                    </a:moveTo>
                    <a:lnTo>
                      <a:pt x="0" y="4939"/>
                    </a:lnTo>
                    <a:lnTo>
                      <a:pt x="1342" y="4939"/>
                    </a:lnTo>
                    <a:lnTo>
                      <a:pt x="1342" y="0"/>
                    </a:lnTo>
                    <a:close/>
                  </a:path>
                </a:pathLst>
              </a:custGeom>
              <a:solidFill>
                <a:srgbClr val="F1C23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57" name="Google Shape;157;p1"/>
              <p:cNvSpPr/>
              <p:nvPr/>
            </p:nvSpPr>
            <p:spPr>
              <a:xfrm>
                <a:off x="7992132" y="1848727"/>
                <a:ext cx="59096" cy="312767"/>
              </a:xfrm>
              <a:custGeom>
                <a:rect b="b" l="l" r="r" t="t"/>
                <a:pathLst>
                  <a:path extrusionOk="0" h="7129" w="1347">
                    <a:moveTo>
                      <a:pt x="0" y="0"/>
                    </a:moveTo>
                    <a:lnTo>
                      <a:pt x="0" y="7128"/>
                    </a:lnTo>
                    <a:lnTo>
                      <a:pt x="1347" y="7128"/>
                    </a:lnTo>
                    <a:lnTo>
                      <a:pt x="1347" y="0"/>
                    </a:lnTo>
                    <a:close/>
                  </a:path>
                </a:pathLst>
              </a:custGeom>
              <a:solidFill>
                <a:srgbClr val="F1C23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58" name="Google Shape;158;p1"/>
              <p:cNvSpPr/>
              <p:nvPr/>
            </p:nvSpPr>
            <p:spPr>
              <a:xfrm>
                <a:off x="7309959" y="1716409"/>
                <a:ext cx="59096" cy="445087"/>
              </a:xfrm>
              <a:custGeom>
                <a:rect b="b" l="l" r="r" t="t"/>
                <a:pathLst>
                  <a:path extrusionOk="0" h="10145" w="1347">
                    <a:moveTo>
                      <a:pt x="1" y="1"/>
                    </a:moveTo>
                    <a:lnTo>
                      <a:pt x="1" y="10144"/>
                    </a:lnTo>
                    <a:lnTo>
                      <a:pt x="1347" y="10144"/>
                    </a:lnTo>
                    <a:lnTo>
                      <a:pt x="1347" y="1"/>
                    </a:lnTo>
                    <a:close/>
                  </a:path>
                </a:pathLst>
              </a:custGeom>
              <a:solidFill>
                <a:srgbClr val="FFE599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59" name="Google Shape;159;p1"/>
              <p:cNvSpPr/>
              <p:nvPr/>
            </p:nvSpPr>
            <p:spPr>
              <a:xfrm>
                <a:off x="7450700" y="1848727"/>
                <a:ext cx="59096" cy="312767"/>
              </a:xfrm>
              <a:custGeom>
                <a:rect b="b" l="l" r="r" t="t"/>
                <a:pathLst>
                  <a:path extrusionOk="0" h="7129" w="1347">
                    <a:moveTo>
                      <a:pt x="0" y="0"/>
                    </a:moveTo>
                    <a:lnTo>
                      <a:pt x="0" y="7128"/>
                    </a:lnTo>
                    <a:lnTo>
                      <a:pt x="1347" y="7128"/>
                    </a:lnTo>
                    <a:lnTo>
                      <a:pt x="1347" y="0"/>
                    </a:lnTo>
                    <a:close/>
                  </a:path>
                </a:pathLst>
              </a:custGeom>
              <a:solidFill>
                <a:srgbClr val="F1C23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60" name="Google Shape;160;p1"/>
              <p:cNvSpPr/>
              <p:nvPr/>
            </p:nvSpPr>
            <p:spPr>
              <a:xfrm>
                <a:off x="7577840" y="1680391"/>
                <a:ext cx="59052" cy="481106"/>
              </a:xfrm>
              <a:custGeom>
                <a:rect b="b" l="l" r="r" t="t"/>
                <a:pathLst>
                  <a:path extrusionOk="0" h="10966" w="1346">
                    <a:moveTo>
                      <a:pt x="0" y="1"/>
                    </a:moveTo>
                    <a:lnTo>
                      <a:pt x="0" y="10965"/>
                    </a:lnTo>
                    <a:lnTo>
                      <a:pt x="1346" y="10965"/>
                    </a:lnTo>
                    <a:lnTo>
                      <a:pt x="1346" y="1"/>
                    </a:lnTo>
                    <a:close/>
                  </a:path>
                </a:pathLst>
              </a:custGeom>
              <a:solidFill>
                <a:srgbClr val="FFE599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61" name="Google Shape;161;p1"/>
              <p:cNvSpPr/>
              <p:nvPr/>
            </p:nvSpPr>
            <p:spPr>
              <a:xfrm>
                <a:off x="7378618" y="1668677"/>
                <a:ext cx="59096" cy="492820"/>
              </a:xfrm>
              <a:custGeom>
                <a:rect b="b" l="l" r="r" t="t"/>
                <a:pathLst>
                  <a:path extrusionOk="0" h="11233" w="1347">
                    <a:moveTo>
                      <a:pt x="1" y="0"/>
                    </a:moveTo>
                    <a:lnTo>
                      <a:pt x="1" y="11232"/>
                    </a:lnTo>
                    <a:lnTo>
                      <a:pt x="1346" y="11232"/>
                    </a:lnTo>
                    <a:lnTo>
                      <a:pt x="1346" y="0"/>
                    </a:lnTo>
                    <a:close/>
                  </a:path>
                </a:pathLst>
              </a:custGeom>
              <a:solidFill>
                <a:srgbClr val="FFD96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62" name="Google Shape;162;p1"/>
              <p:cNvSpPr/>
              <p:nvPr/>
            </p:nvSpPr>
            <p:spPr>
              <a:xfrm>
                <a:off x="7651457" y="1565534"/>
                <a:ext cx="58877" cy="595964"/>
              </a:xfrm>
              <a:custGeom>
                <a:rect b="b" l="l" r="r" t="t"/>
                <a:pathLst>
                  <a:path extrusionOk="0" h="13584" w="1342">
                    <a:moveTo>
                      <a:pt x="0" y="1"/>
                    </a:moveTo>
                    <a:lnTo>
                      <a:pt x="0" y="13583"/>
                    </a:lnTo>
                    <a:lnTo>
                      <a:pt x="1342" y="13583"/>
                    </a:lnTo>
                    <a:lnTo>
                      <a:pt x="1342" y="1"/>
                    </a:lnTo>
                    <a:close/>
                  </a:path>
                </a:pathLst>
              </a:custGeom>
              <a:solidFill>
                <a:srgbClr val="FFD96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63" name="Google Shape;163;p1"/>
              <p:cNvSpPr/>
              <p:nvPr/>
            </p:nvSpPr>
            <p:spPr>
              <a:xfrm>
                <a:off x="7211248" y="2185793"/>
                <a:ext cx="939530" cy="5177"/>
              </a:xfrm>
              <a:custGeom>
                <a:rect b="b" l="l" r="r" t="t"/>
                <a:pathLst>
                  <a:path extrusionOk="0" h="118" w="21415">
                    <a:moveTo>
                      <a:pt x="10708" y="0"/>
                    </a:moveTo>
                    <a:cubicBezTo>
                      <a:pt x="4794" y="0"/>
                      <a:pt x="0" y="26"/>
                      <a:pt x="0" y="57"/>
                    </a:cubicBezTo>
                    <a:cubicBezTo>
                      <a:pt x="0" y="91"/>
                      <a:pt x="4794" y="118"/>
                      <a:pt x="10708" y="118"/>
                    </a:cubicBezTo>
                    <a:cubicBezTo>
                      <a:pt x="16620" y="118"/>
                      <a:pt x="21414" y="91"/>
                      <a:pt x="21414" y="57"/>
                    </a:cubicBezTo>
                    <a:cubicBezTo>
                      <a:pt x="21414" y="26"/>
                      <a:pt x="16620" y="0"/>
                      <a:pt x="10708" y="0"/>
                    </a:cubicBezTo>
                    <a:close/>
                  </a:path>
                </a:pathLst>
              </a:custGeom>
              <a:solidFill>
                <a:srgbClr val="F3F3F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64" name="Google Shape;164;p1"/>
              <p:cNvSpPr/>
              <p:nvPr/>
            </p:nvSpPr>
            <p:spPr>
              <a:xfrm>
                <a:off x="7183784" y="2082256"/>
                <a:ext cx="36151" cy="11889"/>
              </a:xfrm>
              <a:custGeom>
                <a:rect b="b" l="l" r="r" t="t"/>
                <a:pathLst>
                  <a:path extrusionOk="0" h="271" w="824">
                    <a:moveTo>
                      <a:pt x="1" y="0"/>
                    </a:moveTo>
                    <a:lnTo>
                      <a:pt x="1" y="271"/>
                    </a:lnTo>
                    <a:lnTo>
                      <a:pt x="823" y="271"/>
                    </a:lnTo>
                    <a:lnTo>
                      <a:pt x="823" y="0"/>
                    </a:lnTo>
                    <a:close/>
                  </a:path>
                </a:pathLst>
              </a:custGeom>
              <a:solidFill>
                <a:srgbClr val="F3F3F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65" name="Google Shape;165;p1"/>
              <p:cNvSpPr/>
              <p:nvPr/>
            </p:nvSpPr>
            <p:spPr>
              <a:xfrm>
                <a:off x="7183784" y="1923879"/>
                <a:ext cx="36151" cy="11933"/>
              </a:xfrm>
              <a:custGeom>
                <a:rect b="b" l="l" r="r" t="t"/>
                <a:pathLst>
                  <a:path extrusionOk="0" h="272" w="824">
                    <a:moveTo>
                      <a:pt x="1" y="0"/>
                    </a:moveTo>
                    <a:lnTo>
                      <a:pt x="1" y="272"/>
                    </a:lnTo>
                    <a:lnTo>
                      <a:pt x="823" y="272"/>
                    </a:lnTo>
                    <a:lnTo>
                      <a:pt x="823" y="0"/>
                    </a:lnTo>
                    <a:close/>
                  </a:path>
                </a:pathLst>
              </a:custGeom>
              <a:solidFill>
                <a:srgbClr val="F3F3F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66" name="Google Shape;166;p1"/>
              <p:cNvSpPr/>
              <p:nvPr/>
            </p:nvSpPr>
            <p:spPr>
              <a:xfrm>
                <a:off x="7183784" y="1625902"/>
                <a:ext cx="36151" cy="11758"/>
              </a:xfrm>
              <a:custGeom>
                <a:rect b="b" l="l" r="r" t="t"/>
                <a:pathLst>
                  <a:path extrusionOk="0" h="268" w="824">
                    <a:moveTo>
                      <a:pt x="1" y="1"/>
                    </a:moveTo>
                    <a:lnTo>
                      <a:pt x="1" y="267"/>
                    </a:lnTo>
                    <a:lnTo>
                      <a:pt x="823" y="267"/>
                    </a:lnTo>
                    <a:lnTo>
                      <a:pt x="823" y="1"/>
                    </a:lnTo>
                    <a:close/>
                  </a:path>
                </a:pathLst>
              </a:custGeom>
              <a:solidFill>
                <a:srgbClr val="F3F3F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67" name="Google Shape;167;p1"/>
              <p:cNvSpPr/>
              <p:nvPr/>
            </p:nvSpPr>
            <p:spPr>
              <a:xfrm>
                <a:off x="7183784" y="1476167"/>
                <a:ext cx="36151" cy="11758"/>
              </a:xfrm>
              <a:custGeom>
                <a:rect b="b" l="l" r="r" t="t"/>
                <a:pathLst>
                  <a:path extrusionOk="0" h="268" w="824">
                    <a:moveTo>
                      <a:pt x="1" y="1"/>
                    </a:moveTo>
                    <a:lnTo>
                      <a:pt x="1" y="267"/>
                    </a:lnTo>
                    <a:lnTo>
                      <a:pt x="823" y="267"/>
                    </a:lnTo>
                    <a:lnTo>
                      <a:pt x="823" y="1"/>
                    </a:lnTo>
                    <a:close/>
                  </a:path>
                </a:pathLst>
              </a:custGeom>
              <a:solidFill>
                <a:srgbClr val="F3F3F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68" name="Google Shape;168;p1"/>
              <p:cNvSpPr/>
              <p:nvPr/>
            </p:nvSpPr>
            <p:spPr>
              <a:xfrm>
                <a:off x="7185758" y="1774890"/>
                <a:ext cx="36063" cy="11933"/>
              </a:xfrm>
              <a:custGeom>
                <a:rect b="b" l="l" r="r" t="t"/>
                <a:pathLst>
                  <a:path extrusionOk="0" h="272" w="822">
                    <a:moveTo>
                      <a:pt x="0" y="1"/>
                    </a:moveTo>
                    <a:lnTo>
                      <a:pt x="0" y="272"/>
                    </a:lnTo>
                    <a:lnTo>
                      <a:pt x="821" y="272"/>
                    </a:lnTo>
                    <a:lnTo>
                      <a:pt x="821" y="1"/>
                    </a:lnTo>
                    <a:close/>
                  </a:path>
                </a:pathLst>
              </a:custGeom>
              <a:solidFill>
                <a:srgbClr val="F3F3F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69" name="Google Shape;169;p1"/>
              <p:cNvSpPr/>
              <p:nvPr/>
            </p:nvSpPr>
            <p:spPr>
              <a:xfrm>
                <a:off x="7851391" y="1716409"/>
                <a:ext cx="59096" cy="445087"/>
              </a:xfrm>
              <a:custGeom>
                <a:rect b="b" l="l" r="r" t="t"/>
                <a:pathLst>
                  <a:path extrusionOk="0" h="10145" w="1347">
                    <a:moveTo>
                      <a:pt x="1" y="1"/>
                    </a:moveTo>
                    <a:lnTo>
                      <a:pt x="1" y="10144"/>
                    </a:lnTo>
                    <a:lnTo>
                      <a:pt x="1347" y="10144"/>
                    </a:lnTo>
                    <a:lnTo>
                      <a:pt x="1347" y="1"/>
                    </a:lnTo>
                    <a:close/>
                  </a:path>
                </a:pathLst>
              </a:custGeom>
              <a:solidFill>
                <a:srgbClr val="FFE599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70" name="Google Shape;170;p1"/>
              <p:cNvSpPr/>
              <p:nvPr/>
            </p:nvSpPr>
            <p:spPr>
              <a:xfrm>
                <a:off x="7920051" y="1668677"/>
                <a:ext cx="59096" cy="492820"/>
              </a:xfrm>
              <a:custGeom>
                <a:rect b="b" l="l" r="r" t="t"/>
                <a:pathLst>
                  <a:path extrusionOk="0" h="11233" w="1347">
                    <a:moveTo>
                      <a:pt x="1" y="0"/>
                    </a:moveTo>
                    <a:lnTo>
                      <a:pt x="1" y="11232"/>
                    </a:lnTo>
                    <a:lnTo>
                      <a:pt x="1346" y="11232"/>
                    </a:lnTo>
                    <a:lnTo>
                      <a:pt x="1346" y="0"/>
                    </a:lnTo>
                    <a:close/>
                  </a:path>
                </a:pathLst>
              </a:custGeom>
              <a:solidFill>
                <a:srgbClr val="FFD96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</p:grpSp>
      <p:grpSp>
        <p:nvGrpSpPr>
          <p:cNvPr id="171" name="Google Shape;171;p1"/>
          <p:cNvGrpSpPr/>
          <p:nvPr/>
        </p:nvGrpSpPr>
        <p:grpSpPr>
          <a:xfrm flipH="1">
            <a:off x="6415607" y="1911354"/>
            <a:ext cx="1520787" cy="2773390"/>
            <a:chOff x="-823767" y="1667843"/>
            <a:chExt cx="1580203" cy="2881743"/>
          </a:xfrm>
        </p:grpSpPr>
        <p:sp>
          <p:nvSpPr>
            <p:cNvPr id="172" name="Google Shape;172;p1"/>
            <p:cNvSpPr/>
            <p:nvPr/>
          </p:nvSpPr>
          <p:spPr>
            <a:xfrm>
              <a:off x="-216393" y="1767355"/>
              <a:ext cx="5288" cy="1517707"/>
            </a:xfrm>
            <a:custGeom>
              <a:rect b="b" l="l" r="r" t="t"/>
              <a:pathLst>
                <a:path extrusionOk="0" h="33294" w="116">
                  <a:moveTo>
                    <a:pt x="58" y="1"/>
                  </a:moveTo>
                  <a:cubicBezTo>
                    <a:pt x="27" y="1"/>
                    <a:pt x="1" y="7452"/>
                    <a:pt x="1" y="16647"/>
                  </a:cubicBezTo>
                  <a:cubicBezTo>
                    <a:pt x="1" y="25841"/>
                    <a:pt x="27" y="33293"/>
                    <a:pt x="58" y="33293"/>
                  </a:cubicBezTo>
                  <a:cubicBezTo>
                    <a:pt x="89" y="33293"/>
                    <a:pt x="115" y="25841"/>
                    <a:pt x="115" y="16647"/>
                  </a:cubicBezTo>
                  <a:cubicBezTo>
                    <a:pt x="115" y="7452"/>
                    <a:pt x="89" y="1"/>
                    <a:pt x="58" y="1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3" name="Google Shape;173;p1"/>
            <p:cNvSpPr/>
            <p:nvPr/>
          </p:nvSpPr>
          <p:spPr>
            <a:xfrm>
              <a:off x="253178" y="2086723"/>
              <a:ext cx="22382" cy="22337"/>
            </a:xfrm>
            <a:custGeom>
              <a:rect b="b" l="l" r="r" t="t"/>
              <a:pathLst>
                <a:path extrusionOk="0" h="490" w="491">
                  <a:moveTo>
                    <a:pt x="246" y="0"/>
                  </a:moveTo>
                  <a:cubicBezTo>
                    <a:pt x="109" y="0"/>
                    <a:pt x="0" y="109"/>
                    <a:pt x="0" y="245"/>
                  </a:cubicBezTo>
                  <a:cubicBezTo>
                    <a:pt x="0" y="381"/>
                    <a:pt x="109" y="490"/>
                    <a:pt x="246" y="490"/>
                  </a:cubicBezTo>
                  <a:cubicBezTo>
                    <a:pt x="381" y="490"/>
                    <a:pt x="490" y="381"/>
                    <a:pt x="490" y="245"/>
                  </a:cubicBezTo>
                  <a:cubicBezTo>
                    <a:pt x="490" y="109"/>
                    <a:pt x="381" y="0"/>
                    <a:pt x="246" y="0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4" name="Google Shape;174;p1"/>
            <p:cNvSpPr/>
            <p:nvPr/>
          </p:nvSpPr>
          <p:spPr>
            <a:xfrm>
              <a:off x="-224917" y="1767355"/>
              <a:ext cx="22337" cy="22382"/>
            </a:xfrm>
            <a:custGeom>
              <a:rect b="b" l="l" r="r" t="t"/>
              <a:pathLst>
                <a:path extrusionOk="0" h="491" w="490">
                  <a:moveTo>
                    <a:pt x="245" y="1"/>
                  </a:moveTo>
                  <a:cubicBezTo>
                    <a:pt x="109" y="1"/>
                    <a:pt x="0" y="110"/>
                    <a:pt x="0" y="245"/>
                  </a:cubicBezTo>
                  <a:cubicBezTo>
                    <a:pt x="0" y="381"/>
                    <a:pt x="109" y="491"/>
                    <a:pt x="245" y="491"/>
                  </a:cubicBezTo>
                  <a:cubicBezTo>
                    <a:pt x="381" y="491"/>
                    <a:pt x="490" y="381"/>
                    <a:pt x="490" y="245"/>
                  </a:cubicBezTo>
                  <a:cubicBezTo>
                    <a:pt x="490" y="110"/>
                    <a:pt x="381" y="1"/>
                    <a:pt x="245" y="1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5" name="Google Shape;175;p1"/>
            <p:cNvSpPr/>
            <p:nvPr/>
          </p:nvSpPr>
          <p:spPr>
            <a:xfrm>
              <a:off x="-235675" y="4406176"/>
              <a:ext cx="327711" cy="143137"/>
            </a:xfrm>
            <a:custGeom>
              <a:rect b="b" l="l" r="r" t="t"/>
              <a:pathLst>
                <a:path extrusionOk="0" h="3140" w="7189">
                  <a:moveTo>
                    <a:pt x="3850" y="0"/>
                  </a:moveTo>
                  <a:lnTo>
                    <a:pt x="0" y="65"/>
                  </a:lnTo>
                  <a:lnTo>
                    <a:pt x="40" y="3077"/>
                  </a:lnTo>
                  <a:lnTo>
                    <a:pt x="280" y="3089"/>
                  </a:lnTo>
                  <a:cubicBezTo>
                    <a:pt x="798" y="3109"/>
                    <a:pt x="2100" y="3139"/>
                    <a:pt x="3379" y="3139"/>
                  </a:cubicBezTo>
                  <a:cubicBezTo>
                    <a:pt x="4722" y="3139"/>
                    <a:pt x="6040" y="3105"/>
                    <a:pt x="6402" y="2989"/>
                  </a:cubicBezTo>
                  <a:cubicBezTo>
                    <a:pt x="7189" y="2736"/>
                    <a:pt x="3903" y="2054"/>
                    <a:pt x="3903" y="2054"/>
                  </a:cubicBezTo>
                  <a:lnTo>
                    <a:pt x="3850" y="0"/>
                  </a:lnTo>
                  <a:close/>
                </a:path>
              </a:pathLst>
            </a:custGeom>
            <a:solidFill>
              <a:srgbClr val="FFD96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6" name="Google Shape;176;p1"/>
            <p:cNvSpPr/>
            <p:nvPr/>
          </p:nvSpPr>
          <p:spPr>
            <a:xfrm>
              <a:off x="-235265" y="4494748"/>
              <a:ext cx="64366" cy="49505"/>
            </a:xfrm>
            <a:custGeom>
              <a:rect b="b" l="l" r="r" t="t"/>
              <a:pathLst>
                <a:path extrusionOk="0" h="1086" w="1412">
                  <a:moveTo>
                    <a:pt x="114" y="1"/>
                  </a:moveTo>
                  <a:cubicBezTo>
                    <a:pt x="77" y="1"/>
                    <a:pt x="39" y="2"/>
                    <a:pt x="0" y="6"/>
                  </a:cubicBezTo>
                  <a:lnTo>
                    <a:pt x="17" y="1085"/>
                  </a:lnTo>
                  <a:lnTo>
                    <a:pt x="1411" y="1085"/>
                  </a:lnTo>
                  <a:cubicBezTo>
                    <a:pt x="1350" y="762"/>
                    <a:pt x="1167" y="470"/>
                    <a:pt x="905" y="272"/>
                  </a:cubicBezTo>
                  <a:cubicBezTo>
                    <a:pt x="673" y="99"/>
                    <a:pt x="398" y="1"/>
                    <a:pt x="114" y="1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7" name="Google Shape;177;p1"/>
            <p:cNvSpPr/>
            <p:nvPr/>
          </p:nvSpPr>
          <p:spPr>
            <a:xfrm>
              <a:off x="-233897" y="4517540"/>
              <a:ext cx="301864" cy="32046"/>
            </a:xfrm>
            <a:custGeom>
              <a:rect b="b" l="l" r="r" t="t"/>
              <a:pathLst>
                <a:path extrusionOk="0" h="703" w="6622">
                  <a:moveTo>
                    <a:pt x="5472" y="0"/>
                  </a:moveTo>
                  <a:cubicBezTo>
                    <a:pt x="5245" y="13"/>
                    <a:pt x="5140" y="502"/>
                    <a:pt x="5140" y="502"/>
                  </a:cubicBezTo>
                  <a:lnTo>
                    <a:pt x="5" y="546"/>
                  </a:lnTo>
                  <a:lnTo>
                    <a:pt x="1" y="634"/>
                  </a:lnTo>
                  <a:cubicBezTo>
                    <a:pt x="680" y="681"/>
                    <a:pt x="1659" y="702"/>
                    <a:pt x="2652" y="702"/>
                  </a:cubicBezTo>
                  <a:cubicBezTo>
                    <a:pt x="4500" y="702"/>
                    <a:pt x="6395" y="627"/>
                    <a:pt x="6486" y="502"/>
                  </a:cubicBezTo>
                  <a:cubicBezTo>
                    <a:pt x="6621" y="310"/>
                    <a:pt x="5472" y="0"/>
                    <a:pt x="5472" y="0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8" name="Google Shape;178;p1"/>
            <p:cNvSpPr/>
            <p:nvPr/>
          </p:nvSpPr>
          <p:spPr>
            <a:xfrm>
              <a:off x="-236450" y="4537415"/>
              <a:ext cx="298217" cy="7020"/>
            </a:xfrm>
            <a:custGeom>
              <a:rect b="b" l="l" r="r" t="t"/>
              <a:pathLst>
                <a:path extrusionOk="0" h="154" w="6542">
                  <a:moveTo>
                    <a:pt x="6472" y="0"/>
                  </a:moveTo>
                  <a:cubicBezTo>
                    <a:pt x="6415" y="6"/>
                    <a:pt x="6354" y="6"/>
                    <a:pt x="6284" y="10"/>
                  </a:cubicBezTo>
                  <a:cubicBezTo>
                    <a:pt x="6092" y="14"/>
                    <a:pt x="5860" y="22"/>
                    <a:pt x="5580" y="36"/>
                  </a:cubicBezTo>
                  <a:cubicBezTo>
                    <a:pt x="4991" y="58"/>
                    <a:pt x="4174" y="84"/>
                    <a:pt x="3268" y="97"/>
                  </a:cubicBezTo>
                  <a:cubicBezTo>
                    <a:pt x="2590" y="107"/>
                    <a:pt x="1959" y="112"/>
                    <a:pt x="1434" y="112"/>
                  </a:cubicBezTo>
                  <a:cubicBezTo>
                    <a:pt x="1263" y="112"/>
                    <a:pt x="1103" y="112"/>
                    <a:pt x="957" y="110"/>
                  </a:cubicBezTo>
                  <a:cubicBezTo>
                    <a:pt x="682" y="110"/>
                    <a:pt x="450" y="105"/>
                    <a:pt x="257" y="105"/>
                  </a:cubicBezTo>
                  <a:lnTo>
                    <a:pt x="65" y="105"/>
                  </a:lnTo>
                  <a:cubicBezTo>
                    <a:pt x="21" y="105"/>
                    <a:pt x="0" y="110"/>
                    <a:pt x="0" y="110"/>
                  </a:cubicBezTo>
                  <a:cubicBezTo>
                    <a:pt x="0" y="110"/>
                    <a:pt x="21" y="115"/>
                    <a:pt x="65" y="115"/>
                  </a:cubicBezTo>
                  <a:cubicBezTo>
                    <a:pt x="122" y="119"/>
                    <a:pt x="188" y="123"/>
                    <a:pt x="257" y="123"/>
                  </a:cubicBezTo>
                  <a:cubicBezTo>
                    <a:pt x="450" y="127"/>
                    <a:pt x="682" y="137"/>
                    <a:pt x="957" y="145"/>
                  </a:cubicBezTo>
                  <a:cubicBezTo>
                    <a:pt x="1283" y="150"/>
                    <a:pt x="1676" y="153"/>
                    <a:pt x="2114" y="153"/>
                  </a:cubicBezTo>
                  <a:cubicBezTo>
                    <a:pt x="2474" y="153"/>
                    <a:pt x="2864" y="151"/>
                    <a:pt x="3273" y="145"/>
                  </a:cubicBezTo>
                  <a:cubicBezTo>
                    <a:pt x="4174" y="127"/>
                    <a:pt x="4991" y="97"/>
                    <a:pt x="5585" y="66"/>
                  </a:cubicBezTo>
                  <a:cubicBezTo>
                    <a:pt x="5860" y="49"/>
                    <a:pt x="6092" y="36"/>
                    <a:pt x="6284" y="27"/>
                  </a:cubicBezTo>
                  <a:cubicBezTo>
                    <a:pt x="6354" y="18"/>
                    <a:pt x="6415" y="14"/>
                    <a:pt x="6472" y="10"/>
                  </a:cubicBezTo>
                  <a:cubicBezTo>
                    <a:pt x="6516" y="10"/>
                    <a:pt x="6542" y="6"/>
                    <a:pt x="6542" y="6"/>
                  </a:cubicBezTo>
                  <a:cubicBezTo>
                    <a:pt x="6542" y="0"/>
                    <a:pt x="6516" y="0"/>
                    <a:pt x="6472" y="0"/>
                  </a:cubicBezTo>
                  <a:close/>
                </a:path>
              </a:pathLst>
            </a:custGeom>
            <a:solidFill>
              <a:srgbClr val="455A6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9" name="Google Shape;179;p1"/>
            <p:cNvSpPr/>
            <p:nvPr/>
          </p:nvSpPr>
          <p:spPr>
            <a:xfrm>
              <a:off x="-730" y="4515443"/>
              <a:ext cx="17915" cy="27807"/>
            </a:xfrm>
            <a:custGeom>
              <a:rect b="b" l="l" r="r" t="t"/>
              <a:pathLst>
                <a:path extrusionOk="0" h="610" w="393">
                  <a:moveTo>
                    <a:pt x="380" y="1"/>
                  </a:moveTo>
                  <a:cubicBezTo>
                    <a:pt x="356" y="1"/>
                    <a:pt x="209" y="76"/>
                    <a:pt x="108" y="252"/>
                  </a:cubicBezTo>
                  <a:cubicBezTo>
                    <a:pt x="0" y="428"/>
                    <a:pt x="11" y="609"/>
                    <a:pt x="25" y="609"/>
                  </a:cubicBezTo>
                  <a:cubicBezTo>
                    <a:pt x="25" y="609"/>
                    <a:pt x="25" y="609"/>
                    <a:pt x="25" y="609"/>
                  </a:cubicBezTo>
                  <a:cubicBezTo>
                    <a:pt x="38" y="609"/>
                    <a:pt x="47" y="444"/>
                    <a:pt x="147" y="273"/>
                  </a:cubicBezTo>
                  <a:cubicBezTo>
                    <a:pt x="248" y="98"/>
                    <a:pt x="392" y="10"/>
                    <a:pt x="383" y="2"/>
                  </a:cubicBezTo>
                  <a:cubicBezTo>
                    <a:pt x="383" y="1"/>
                    <a:pt x="381" y="1"/>
                    <a:pt x="380" y="1"/>
                  </a:cubicBezTo>
                  <a:close/>
                </a:path>
              </a:pathLst>
            </a:custGeom>
            <a:solidFill>
              <a:srgbClr val="455A6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0" name="Google Shape;180;p1"/>
            <p:cNvSpPr/>
            <p:nvPr/>
          </p:nvSpPr>
          <p:spPr>
            <a:xfrm>
              <a:off x="-52378" y="4502953"/>
              <a:ext cx="9983" cy="14815"/>
            </a:xfrm>
            <a:custGeom>
              <a:rect b="b" l="l" r="r" t="t"/>
              <a:pathLst>
                <a:path extrusionOk="0" h="325" w="219">
                  <a:moveTo>
                    <a:pt x="204" y="1"/>
                  </a:moveTo>
                  <a:cubicBezTo>
                    <a:pt x="192" y="1"/>
                    <a:pt x="142" y="65"/>
                    <a:pt x="87" y="153"/>
                  </a:cubicBezTo>
                  <a:cubicBezTo>
                    <a:pt x="35" y="241"/>
                    <a:pt x="0" y="320"/>
                    <a:pt x="9" y="324"/>
                  </a:cubicBezTo>
                  <a:cubicBezTo>
                    <a:pt x="9" y="325"/>
                    <a:pt x="10" y="325"/>
                    <a:pt x="11" y="325"/>
                  </a:cubicBezTo>
                  <a:cubicBezTo>
                    <a:pt x="27" y="325"/>
                    <a:pt x="77" y="262"/>
                    <a:pt x="126" y="175"/>
                  </a:cubicBezTo>
                  <a:cubicBezTo>
                    <a:pt x="184" y="88"/>
                    <a:pt x="218" y="10"/>
                    <a:pt x="205" y="1"/>
                  </a:cubicBezTo>
                  <a:cubicBezTo>
                    <a:pt x="204" y="1"/>
                    <a:pt x="204" y="1"/>
                    <a:pt x="204" y="1"/>
                  </a:cubicBezTo>
                  <a:close/>
                </a:path>
              </a:pathLst>
            </a:custGeom>
            <a:solidFill>
              <a:srgbClr val="455A6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1" name="Google Shape;181;p1"/>
            <p:cNvSpPr/>
            <p:nvPr/>
          </p:nvSpPr>
          <p:spPr>
            <a:xfrm>
              <a:off x="-66737" y="4500492"/>
              <a:ext cx="11579" cy="10165"/>
            </a:xfrm>
            <a:custGeom>
              <a:rect b="b" l="l" r="r" t="t"/>
              <a:pathLst>
                <a:path extrusionOk="0" h="223" w="254">
                  <a:moveTo>
                    <a:pt x="240" y="0"/>
                  </a:moveTo>
                  <a:cubicBezTo>
                    <a:pt x="221" y="0"/>
                    <a:pt x="167" y="41"/>
                    <a:pt x="114" y="94"/>
                  </a:cubicBezTo>
                  <a:cubicBezTo>
                    <a:pt x="48" y="155"/>
                    <a:pt x="1" y="213"/>
                    <a:pt x="9" y="221"/>
                  </a:cubicBezTo>
                  <a:cubicBezTo>
                    <a:pt x="10" y="222"/>
                    <a:pt x="11" y="222"/>
                    <a:pt x="13" y="222"/>
                  </a:cubicBezTo>
                  <a:cubicBezTo>
                    <a:pt x="29" y="222"/>
                    <a:pt x="85" y="185"/>
                    <a:pt x="144" y="129"/>
                  </a:cubicBezTo>
                  <a:cubicBezTo>
                    <a:pt x="210" y="68"/>
                    <a:pt x="253" y="11"/>
                    <a:pt x="245" y="3"/>
                  </a:cubicBezTo>
                  <a:cubicBezTo>
                    <a:pt x="244" y="1"/>
                    <a:pt x="242" y="0"/>
                    <a:pt x="240" y="0"/>
                  </a:cubicBezTo>
                  <a:close/>
                </a:path>
              </a:pathLst>
            </a:custGeom>
            <a:solidFill>
              <a:srgbClr val="455A6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2" name="Google Shape;182;p1"/>
            <p:cNvSpPr/>
            <p:nvPr/>
          </p:nvSpPr>
          <p:spPr>
            <a:xfrm>
              <a:off x="-75718" y="4492970"/>
              <a:ext cx="18599" cy="2279"/>
            </a:xfrm>
            <a:custGeom>
              <a:rect b="b" l="l" r="r" t="t"/>
              <a:pathLst>
                <a:path extrusionOk="0" h="50" w="408">
                  <a:moveTo>
                    <a:pt x="206" y="1"/>
                  </a:moveTo>
                  <a:cubicBezTo>
                    <a:pt x="93" y="1"/>
                    <a:pt x="0" y="10"/>
                    <a:pt x="0" y="23"/>
                  </a:cubicBezTo>
                  <a:cubicBezTo>
                    <a:pt x="5" y="37"/>
                    <a:pt x="93" y="49"/>
                    <a:pt x="206" y="49"/>
                  </a:cubicBezTo>
                  <a:cubicBezTo>
                    <a:pt x="315" y="45"/>
                    <a:pt x="407" y="37"/>
                    <a:pt x="407" y="23"/>
                  </a:cubicBezTo>
                  <a:cubicBezTo>
                    <a:pt x="407" y="10"/>
                    <a:pt x="315" y="1"/>
                    <a:pt x="206" y="1"/>
                  </a:cubicBezTo>
                  <a:close/>
                </a:path>
              </a:pathLst>
            </a:custGeom>
            <a:solidFill>
              <a:srgbClr val="455A6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3" name="Google Shape;183;p1"/>
            <p:cNvSpPr/>
            <p:nvPr/>
          </p:nvSpPr>
          <p:spPr>
            <a:xfrm>
              <a:off x="-79136" y="4482258"/>
              <a:ext cx="21197" cy="3100"/>
            </a:xfrm>
            <a:custGeom>
              <a:rect b="b" l="l" r="r" t="t"/>
              <a:pathLst>
                <a:path extrusionOk="0" h="68" w="465">
                  <a:moveTo>
                    <a:pt x="21" y="0"/>
                  </a:moveTo>
                  <a:cubicBezTo>
                    <a:pt x="12" y="0"/>
                    <a:pt x="6" y="1"/>
                    <a:pt x="5" y="4"/>
                  </a:cubicBezTo>
                  <a:cubicBezTo>
                    <a:pt x="1" y="18"/>
                    <a:pt x="102" y="57"/>
                    <a:pt x="233" y="66"/>
                  </a:cubicBezTo>
                  <a:cubicBezTo>
                    <a:pt x="248" y="67"/>
                    <a:pt x="263" y="68"/>
                    <a:pt x="278" y="68"/>
                  </a:cubicBezTo>
                  <a:cubicBezTo>
                    <a:pt x="386" y="68"/>
                    <a:pt x="464" y="42"/>
                    <a:pt x="460" y="30"/>
                  </a:cubicBezTo>
                  <a:cubicBezTo>
                    <a:pt x="460" y="18"/>
                    <a:pt x="360" y="26"/>
                    <a:pt x="233" y="18"/>
                  </a:cubicBezTo>
                  <a:cubicBezTo>
                    <a:pt x="137" y="15"/>
                    <a:pt x="55" y="0"/>
                    <a:pt x="21" y="0"/>
                  </a:cubicBezTo>
                  <a:close/>
                </a:path>
              </a:pathLst>
            </a:custGeom>
            <a:solidFill>
              <a:srgbClr val="455A6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4" name="Google Shape;184;p1"/>
            <p:cNvSpPr/>
            <p:nvPr/>
          </p:nvSpPr>
          <p:spPr>
            <a:xfrm>
              <a:off x="-46224" y="4486178"/>
              <a:ext cx="33323" cy="19237"/>
            </a:xfrm>
            <a:custGeom>
              <a:rect b="b" l="l" r="r" t="t"/>
              <a:pathLst>
                <a:path extrusionOk="0" h="422" w="731">
                  <a:moveTo>
                    <a:pt x="495" y="46"/>
                  </a:moveTo>
                  <a:cubicBezTo>
                    <a:pt x="551" y="46"/>
                    <a:pt x="607" y="57"/>
                    <a:pt x="652" y="85"/>
                  </a:cubicBezTo>
                  <a:cubicBezTo>
                    <a:pt x="691" y="111"/>
                    <a:pt x="678" y="159"/>
                    <a:pt x="634" y="186"/>
                  </a:cubicBezTo>
                  <a:cubicBezTo>
                    <a:pt x="594" y="212"/>
                    <a:pt x="542" y="229"/>
                    <a:pt x="495" y="246"/>
                  </a:cubicBezTo>
                  <a:cubicBezTo>
                    <a:pt x="402" y="281"/>
                    <a:pt x="315" y="303"/>
                    <a:pt x="241" y="317"/>
                  </a:cubicBezTo>
                  <a:cubicBezTo>
                    <a:pt x="166" y="332"/>
                    <a:pt x="106" y="340"/>
                    <a:pt x="65" y="344"/>
                  </a:cubicBezTo>
                  <a:lnTo>
                    <a:pt x="65" y="344"/>
                  </a:lnTo>
                  <a:cubicBezTo>
                    <a:pt x="80" y="307"/>
                    <a:pt x="104" y="258"/>
                    <a:pt x="144" y="207"/>
                  </a:cubicBezTo>
                  <a:cubicBezTo>
                    <a:pt x="192" y="150"/>
                    <a:pt x="263" y="98"/>
                    <a:pt x="354" y="67"/>
                  </a:cubicBezTo>
                  <a:cubicBezTo>
                    <a:pt x="395" y="55"/>
                    <a:pt x="445" y="46"/>
                    <a:pt x="495" y="46"/>
                  </a:cubicBezTo>
                  <a:close/>
                  <a:moveTo>
                    <a:pt x="490" y="0"/>
                  </a:moveTo>
                  <a:cubicBezTo>
                    <a:pt x="326" y="0"/>
                    <a:pt x="183" y="97"/>
                    <a:pt x="122" y="190"/>
                  </a:cubicBezTo>
                  <a:cubicBezTo>
                    <a:pt x="78" y="247"/>
                    <a:pt x="56" y="303"/>
                    <a:pt x="46" y="347"/>
                  </a:cubicBezTo>
                  <a:lnTo>
                    <a:pt x="46" y="347"/>
                  </a:lnTo>
                  <a:cubicBezTo>
                    <a:pt x="16" y="350"/>
                    <a:pt x="1" y="352"/>
                    <a:pt x="1" y="356"/>
                  </a:cubicBezTo>
                  <a:cubicBezTo>
                    <a:pt x="1" y="357"/>
                    <a:pt x="15" y="360"/>
                    <a:pt x="43" y="361"/>
                  </a:cubicBezTo>
                  <a:lnTo>
                    <a:pt x="43" y="361"/>
                  </a:lnTo>
                  <a:cubicBezTo>
                    <a:pt x="35" y="401"/>
                    <a:pt x="35" y="422"/>
                    <a:pt x="35" y="422"/>
                  </a:cubicBezTo>
                  <a:cubicBezTo>
                    <a:pt x="35" y="422"/>
                    <a:pt x="36" y="422"/>
                    <a:pt x="36" y="422"/>
                  </a:cubicBezTo>
                  <a:cubicBezTo>
                    <a:pt x="40" y="422"/>
                    <a:pt x="44" y="399"/>
                    <a:pt x="58" y="362"/>
                  </a:cubicBezTo>
                  <a:lnTo>
                    <a:pt x="58" y="362"/>
                  </a:lnTo>
                  <a:cubicBezTo>
                    <a:pt x="65" y="362"/>
                    <a:pt x="72" y="362"/>
                    <a:pt x="80" y="362"/>
                  </a:cubicBezTo>
                  <a:cubicBezTo>
                    <a:pt x="121" y="362"/>
                    <a:pt x="177" y="359"/>
                    <a:pt x="245" y="351"/>
                  </a:cubicBezTo>
                  <a:cubicBezTo>
                    <a:pt x="324" y="338"/>
                    <a:pt x="411" y="321"/>
                    <a:pt x="507" y="285"/>
                  </a:cubicBezTo>
                  <a:cubicBezTo>
                    <a:pt x="555" y="269"/>
                    <a:pt x="608" y="255"/>
                    <a:pt x="660" y="224"/>
                  </a:cubicBezTo>
                  <a:cubicBezTo>
                    <a:pt x="682" y="207"/>
                    <a:pt x="709" y="180"/>
                    <a:pt x="717" y="146"/>
                  </a:cubicBezTo>
                  <a:cubicBezTo>
                    <a:pt x="731" y="107"/>
                    <a:pt x="709" y="67"/>
                    <a:pt x="678" y="45"/>
                  </a:cubicBezTo>
                  <a:cubicBezTo>
                    <a:pt x="614" y="13"/>
                    <a:pt x="551" y="0"/>
                    <a:pt x="490" y="0"/>
                  </a:cubicBezTo>
                  <a:close/>
                </a:path>
              </a:pathLst>
            </a:custGeom>
            <a:solidFill>
              <a:srgbClr val="455A6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5" name="Google Shape;185;p1"/>
            <p:cNvSpPr/>
            <p:nvPr/>
          </p:nvSpPr>
          <p:spPr>
            <a:xfrm>
              <a:off x="-58806" y="4481209"/>
              <a:ext cx="17231" cy="21835"/>
            </a:xfrm>
            <a:custGeom>
              <a:rect b="b" l="l" r="r" t="t"/>
              <a:pathLst>
                <a:path extrusionOk="0" h="479" w="378">
                  <a:moveTo>
                    <a:pt x="100" y="0"/>
                  </a:moveTo>
                  <a:cubicBezTo>
                    <a:pt x="94" y="0"/>
                    <a:pt x="89" y="1"/>
                    <a:pt x="84" y="1"/>
                  </a:cubicBezTo>
                  <a:cubicBezTo>
                    <a:pt x="27" y="10"/>
                    <a:pt x="1" y="75"/>
                    <a:pt x="10" y="115"/>
                  </a:cubicBezTo>
                  <a:cubicBezTo>
                    <a:pt x="19" y="158"/>
                    <a:pt x="36" y="198"/>
                    <a:pt x="53" y="224"/>
                  </a:cubicBezTo>
                  <a:cubicBezTo>
                    <a:pt x="93" y="289"/>
                    <a:pt x="136" y="338"/>
                    <a:pt x="176" y="373"/>
                  </a:cubicBezTo>
                  <a:cubicBezTo>
                    <a:pt x="249" y="442"/>
                    <a:pt x="307" y="474"/>
                    <a:pt x="318" y="474"/>
                  </a:cubicBezTo>
                  <a:cubicBezTo>
                    <a:pt x="319" y="474"/>
                    <a:pt x="319" y="473"/>
                    <a:pt x="320" y="473"/>
                  </a:cubicBezTo>
                  <a:cubicBezTo>
                    <a:pt x="325" y="465"/>
                    <a:pt x="267" y="430"/>
                    <a:pt x="198" y="351"/>
                  </a:cubicBezTo>
                  <a:cubicBezTo>
                    <a:pt x="162" y="311"/>
                    <a:pt x="128" y="263"/>
                    <a:pt x="93" y="202"/>
                  </a:cubicBezTo>
                  <a:cubicBezTo>
                    <a:pt x="57" y="154"/>
                    <a:pt x="31" y="59"/>
                    <a:pt x="93" y="45"/>
                  </a:cubicBezTo>
                  <a:cubicBezTo>
                    <a:pt x="95" y="45"/>
                    <a:pt x="97" y="45"/>
                    <a:pt x="99" y="45"/>
                  </a:cubicBezTo>
                  <a:cubicBezTo>
                    <a:pt x="162" y="45"/>
                    <a:pt x="221" y="103"/>
                    <a:pt x="259" y="150"/>
                  </a:cubicBezTo>
                  <a:cubicBezTo>
                    <a:pt x="299" y="202"/>
                    <a:pt x="320" y="259"/>
                    <a:pt x="333" y="307"/>
                  </a:cubicBezTo>
                  <a:cubicBezTo>
                    <a:pt x="355" y="408"/>
                    <a:pt x="333" y="473"/>
                    <a:pt x="337" y="478"/>
                  </a:cubicBezTo>
                  <a:cubicBezTo>
                    <a:pt x="342" y="478"/>
                    <a:pt x="377" y="416"/>
                    <a:pt x="364" y="303"/>
                  </a:cubicBezTo>
                  <a:cubicBezTo>
                    <a:pt x="359" y="251"/>
                    <a:pt x="337" y="185"/>
                    <a:pt x="293" y="124"/>
                  </a:cubicBezTo>
                  <a:cubicBezTo>
                    <a:pt x="252" y="74"/>
                    <a:pt x="199" y="0"/>
                    <a:pt x="100" y="0"/>
                  </a:cubicBezTo>
                  <a:close/>
                </a:path>
              </a:pathLst>
            </a:custGeom>
            <a:solidFill>
              <a:srgbClr val="455A6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6" name="Google Shape;186;p1"/>
            <p:cNvSpPr/>
            <p:nvPr/>
          </p:nvSpPr>
          <p:spPr>
            <a:xfrm>
              <a:off x="-233670" y="4492924"/>
              <a:ext cx="63363" cy="49916"/>
            </a:xfrm>
            <a:custGeom>
              <a:rect b="b" l="l" r="r" t="t"/>
              <a:pathLst>
                <a:path extrusionOk="0" h="1095" w="1390">
                  <a:moveTo>
                    <a:pt x="220" y="0"/>
                  </a:moveTo>
                  <a:cubicBezTo>
                    <a:pt x="161" y="0"/>
                    <a:pt x="113" y="4"/>
                    <a:pt x="75" y="11"/>
                  </a:cubicBezTo>
                  <a:cubicBezTo>
                    <a:pt x="26" y="20"/>
                    <a:pt x="0" y="28"/>
                    <a:pt x="0" y="32"/>
                  </a:cubicBezTo>
                  <a:cubicBezTo>
                    <a:pt x="0" y="34"/>
                    <a:pt x="4" y="35"/>
                    <a:pt x="12" y="35"/>
                  </a:cubicBezTo>
                  <a:cubicBezTo>
                    <a:pt x="32" y="35"/>
                    <a:pt x="77" y="30"/>
                    <a:pt x="142" y="30"/>
                  </a:cubicBezTo>
                  <a:cubicBezTo>
                    <a:pt x="182" y="30"/>
                    <a:pt x="230" y="32"/>
                    <a:pt x="284" y="38"/>
                  </a:cubicBezTo>
                  <a:cubicBezTo>
                    <a:pt x="458" y="50"/>
                    <a:pt x="700" y="121"/>
                    <a:pt x="909" y="282"/>
                  </a:cubicBezTo>
                  <a:cubicBezTo>
                    <a:pt x="1123" y="444"/>
                    <a:pt x="1250" y="662"/>
                    <a:pt x="1307" y="824"/>
                  </a:cubicBezTo>
                  <a:cubicBezTo>
                    <a:pt x="1367" y="983"/>
                    <a:pt x="1376" y="1095"/>
                    <a:pt x="1385" y="1095"/>
                  </a:cubicBezTo>
                  <a:cubicBezTo>
                    <a:pt x="1385" y="1095"/>
                    <a:pt x="1385" y="1095"/>
                    <a:pt x="1386" y="1095"/>
                  </a:cubicBezTo>
                  <a:cubicBezTo>
                    <a:pt x="1390" y="1095"/>
                    <a:pt x="1390" y="1069"/>
                    <a:pt x="1386" y="1020"/>
                  </a:cubicBezTo>
                  <a:cubicBezTo>
                    <a:pt x="1381" y="968"/>
                    <a:pt x="1368" y="898"/>
                    <a:pt x="1337" y="811"/>
                  </a:cubicBezTo>
                  <a:cubicBezTo>
                    <a:pt x="1285" y="641"/>
                    <a:pt x="1158" y="413"/>
                    <a:pt x="940" y="242"/>
                  </a:cubicBezTo>
                  <a:cubicBezTo>
                    <a:pt x="716" y="76"/>
                    <a:pt x="468" y="11"/>
                    <a:pt x="289" y="2"/>
                  </a:cubicBezTo>
                  <a:cubicBezTo>
                    <a:pt x="264" y="1"/>
                    <a:pt x="242" y="0"/>
                    <a:pt x="220" y="0"/>
                  </a:cubicBezTo>
                  <a:close/>
                </a:path>
              </a:pathLst>
            </a:custGeom>
            <a:solidFill>
              <a:srgbClr val="455A6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7" name="Google Shape;187;p1"/>
            <p:cNvSpPr/>
            <p:nvPr/>
          </p:nvSpPr>
          <p:spPr>
            <a:xfrm>
              <a:off x="-217760" y="4420900"/>
              <a:ext cx="2416" cy="72115"/>
            </a:xfrm>
            <a:custGeom>
              <a:rect b="b" l="l" r="r" t="t"/>
              <a:pathLst>
                <a:path extrusionOk="0" h="1582" w="53">
                  <a:moveTo>
                    <a:pt x="22" y="0"/>
                  </a:moveTo>
                  <a:cubicBezTo>
                    <a:pt x="10" y="0"/>
                    <a:pt x="0" y="354"/>
                    <a:pt x="5" y="791"/>
                  </a:cubicBezTo>
                  <a:cubicBezTo>
                    <a:pt x="5" y="1229"/>
                    <a:pt x="18" y="1582"/>
                    <a:pt x="31" y="1582"/>
                  </a:cubicBezTo>
                  <a:cubicBezTo>
                    <a:pt x="44" y="1582"/>
                    <a:pt x="53" y="1229"/>
                    <a:pt x="49" y="791"/>
                  </a:cubicBezTo>
                  <a:cubicBezTo>
                    <a:pt x="49" y="354"/>
                    <a:pt x="36" y="0"/>
                    <a:pt x="22" y="0"/>
                  </a:cubicBezTo>
                  <a:close/>
                </a:path>
              </a:pathLst>
            </a:custGeom>
            <a:solidFill>
              <a:srgbClr val="455A6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8" name="Google Shape;188;p1"/>
            <p:cNvSpPr/>
            <p:nvPr/>
          </p:nvSpPr>
          <p:spPr>
            <a:xfrm>
              <a:off x="-148426" y="4525837"/>
              <a:ext cx="51420" cy="2690"/>
            </a:xfrm>
            <a:custGeom>
              <a:rect b="b" l="l" r="r" t="t"/>
              <a:pathLst>
                <a:path extrusionOk="0" h="59" w="1128">
                  <a:moveTo>
                    <a:pt x="1075" y="1"/>
                  </a:moveTo>
                  <a:cubicBezTo>
                    <a:pt x="986" y="1"/>
                    <a:pt x="792" y="11"/>
                    <a:pt x="564" y="14"/>
                  </a:cubicBezTo>
                  <a:cubicBezTo>
                    <a:pt x="357" y="14"/>
                    <a:pt x="176" y="9"/>
                    <a:pt x="77" y="9"/>
                  </a:cubicBezTo>
                  <a:cubicBezTo>
                    <a:pt x="28" y="9"/>
                    <a:pt x="0" y="10"/>
                    <a:pt x="0" y="14"/>
                  </a:cubicBezTo>
                  <a:cubicBezTo>
                    <a:pt x="0" y="23"/>
                    <a:pt x="225" y="59"/>
                    <a:pt x="517" y="59"/>
                  </a:cubicBezTo>
                  <a:cubicBezTo>
                    <a:pt x="533" y="59"/>
                    <a:pt x="548" y="58"/>
                    <a:pt x="564" y="58"/>
                  </a:cubicBezTo>
                  <a:cubicBezTo>
                    <a:pt x="879" y="58"/>
                    <a:pt x="1128" y="14"/>
                    <a:pt x="1128" y="6"/>
                  </a:cubicBezTo>
                  <a:cubicBezTo>
                    <a:pt x="1127" y="2"/>
                    <a:pt x="1108" y="1"/>
                    <a:pt x="1075" y="1"/>
                  </a:cubicBezTo>
                  <a:close/>
                </a:path>
              </a:pathLst>
            </a:custGeom>
            <a:solidFill>
              <a:srgbClr val="455A6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9" name="Google Shape;189;p1"/>
            <p:cNvSpPr/>
            <p:nvPr/>
          </p:nvSpPr>
          <p:spPr>
            <a:xfrm>
              <a:off x="-183298" y="4526840"/>
              <a:ext cx="6017" cy="10029"/>
            </a:xfrm>
            <a:custGeom>
              <a:rect b="b" l="l" r="r" t="t"/>
              <a:pathLst>
                <a:path extrusionOk="0" h="220" w="132">
                  <a:moveTo>
                    <a:pt x="13" y="0"/>
                  </a:moveTo>
                  <a:cubicBezTo>
                    <a:pt x="11" y="0"/>
                    <a:pt x="10" y="1"/>
                    <a:pt x="9" y="2"/>
                  </a:cubicBezTo>
                  <a:cubicBezTo>
                    <a:pt x="1" y="14"/>
                    <a:pt x="31" y="54"/>
                    <a:pt x="57" y="115"/>
                  </a:cubicBezTo>
                  <a:cubicBezTo>
                    <a:pt x="88" y="172"/>
                    <a:pt x="101" y="220"/>
                    <a:pt x="114" y="220"/>
                  </a:cubicBezTo>
                  <a:cubicBezTo>
                    <a:pt x="127" y="220"/>
                    <a:pt x="132" y="159"/>
                    <a:pt x="101" y="93"/>
                  </a:cubicBezTo>
                  <a:cubicBezTo>
                    <a:pt x="74" y="35"/>
                    <a:pt x="29" y="0"/>
                    <a:pt x="13" y="0"/>
                  </a:cubicBezTo>
                  <a:close/>
                </a:path>
              </a:pathLst>
            </a:custGeom>
            <a:solidFill>
              <a:srgbClr val="455A6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0" name="Google Shape;190;p1"/>
            <p:cNvSpPr/>
            <p:nvPr/>
          </p:nvSpPr>
          <p:spPr>
            <a:xfrm>
              <a:off x="-196427" y="4510839"/>
              <a:ext cx="7385" cy="6792"/>
            </a:xfrm>
            <a:custGeom>
              <a:rect b="b" l="l" r="r" t="t"/>
              <a:pathLst>
                <a:path extrusionOk="0" h="149" w="162">
                  <a:moveTo>
                    <a:pt x="13" y="1"/>
                  </a:moveTo>
                  <a:cubicBezTo>
                    <a:pt x="11" y="1"/>
                    <a:pt x="10" y="1"/>
                    <a:pt x="9" y="2"/>
                  </a:cubicBezTo>
                  <a:cubicBezTo>
                    <a:pt x="0" y="16"/>
                    <a:pt x="22" y="55"/>
                    <a:pt x="66" y="95"/>
                  </a:cubicBezTo>
                  <a:cubicBezTo>
                    <a:pt x="99" y="128"/>
                    <a:pt x="134" y="149"/>
                    <a:pt x="148" y="149"/>
                  </a:cubicBezTo>
                  <a:cubicBezTo>
                    <a:pt x="150" y="149"/>
                    <a:pt x="152" y="148"/>
                    <a:pt x="153" y="147"/>
                  </a:cubicBezTo>
                  <a:cubicBezTo>
                    <a:pt x="162" y="138"/>
                    <a:pt x="140" y="99"/>
                    <a:pt x="97" y="59"/>
                  </a:cubicBezTo>
                  <a:cubicBezTo>
                    <a:pt x="62" y="25"/>
                    <a:pt x="28" y="1"/>
                    <a:pt x="13" y="1"/>
                  </a:cubicBezTo>
                  <a:close/>
                </a:path>
              </a:pathLst>
            </a:custGeom>
            <a:solidFill>
              <a:srgbClr val="455A6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1" name="Google Shape;191;p1"/>
            <p:cNvSpPr/>
            <p:nvPr/>
          </p:nvSpPr>
          <p:spPr>
            <a:xfrm>
              <a:off x="-214889" y="4502953"/>
              <a:ext cx="10485" cy="4285"/>
            </a:xfrm>
            <a:custGeom>
              <a:rect b="b" l="l" r="r" t="t"/>
              <a:pathLst>
                <a:path extrusionOk="0" h="94" w="230">
                  <a:moveTo>
                    <a:pt x="68" y="0"/>
                  </a:moveTo>
                  <a:cubicBezTo>
                    <a:pt x="27" y="0"/>
                    <a:pt x="1" y="13"/>
                    <a:pt x="3" y="22"/>
                  </a:cubicBezTo>
                  <a:cubicBezTo>
                    <a:pt x="8" y="36"/>
                    <a:pt x="56" y="36"/>
                    <a:pt x="113" y="54"/>
                  </a:cubicBezTo>
                  <a:cubicBezTo>
                    <a:pt x="162" y="68"/>
                    <a:pt x="203" y="94"/>
                    <a:pt x="217" y="94"/>
                  </a:cubicBezTo>
                  <a:cubicBezTo>
                    <a:pt x="219" y="94"/>
                    <a:pt x="221" y="93"/>
                    <a:pt x="222" y="92"/>
                  </a:cubicBezTo>
                  <a:cubicBezTo>
                    <a:pt x="230" y="84"/>
                    <a:pt x="200" y="32"/>
                    <a:pt x="130" y="10"/>
                  </a:cubicBezTo>
                  <a:cubicBezTo>
                    <a:pt x="107" y="3"/>
                    <a:pt x="86" y="0"/>
                    <a:pt x="68" y="0"/>
                  </a:cubicBezTo>
                  <a:close/>
                </a:path>
              </a:pathLst>
            </a:custGeom>
            <a:solidFill>
              <a:srgbClr val="455A6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2" name="Google Shape;192;p1"/>
            <p:cNvSpPr/>
            <p:nvPr/>
          </p:nvSpPr>
          <p:spPr>
            <a:xfrm>
              <a:off x="-228336" y="4500309"/>
              <a:ext cx="5835" cy="2781"/>
            </a:xfrm>
            <a:custGeom>
              <a:rect b="b" l="l" r="r" t="t"/>
              <a:pathLst>
                <a:path extrusionOk="0" h="61" w="128">
                  <a:moveTo>
                    <a:pt x="28" y="1"/>
                  </a:moveTo>
                  <a:cubicBezTo>
                    <a:pt x="17" y="1"/>
                    <a:pt x="8" y="4"/>
                    <a:pt x="6" y="11"/>
                  </a:cubicBezTo>
                  <a:cubicBezTo>
                    <a:pt x="1" y="19"/>
                    <a:pt x="23" y="41"/>
                    <a:pt x="58" y="54"/>
                  </a:cubicBezTo>
                  <a:cubicBezTo>
                    <a:pt x="72" y="58"/>
                    <a:pt x="86" y="61"/>
                    <a:pt x="97" y="61"/>
                  </a:cubicBezTo>
                  <a:cubicBezTo>
                    <a:pt x="111" y="61"/>
                    <a:pt x="121" y="57"/>
                    <a:pt x="123" y="50"/>
                  </a:cubicBezTo>
                  <a:cubicBezTo>
                    <a:pt x="127" y="41"/>
                    <a:pt x="105" y="19"/>
                    <a:pt x="71" y="11"/>
                  </a:cubicBezTo>
                  <a:cubicBezTo>
                    <a:pt x="56" y="4"/>
                    <a:pt x="40" y="1"/>
                    <a:pt x="28" y="1"/>
                  </a:cubicBezTo>
                  <a:close/>
                </a:path>
              </a:pathLst>
            </a:custGeom>
            <a:solidFill>
              <a:srgbClr val="455A6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3" name="Google Shape;193;p1"/>
            <p:cNvSpPr/>
            <p:nvPr/>
          </p:nvSpPr>
          <p:spPr>
            <a:xfrm>
              <a:off x="557412" y="1720904"/>
              <a:ext cx="199024" cy="228563"/>
            </a:xfrm>
            <a:custGeom>
              <a:rect b="b" l="l" r="r" t="t"/>
              <a:pathLst>
                <a:path extrusionOk="0" h="5014" w="4366">
                  <a:moveTo>
                    <a:pt x="3564" y="1"/>
                  </a:moveTo>
                  <a:cubicBezTo>
                    <a:pt x="3147" y="1"/>
                    <a:pt x="0" y="3253"/>
                    <a:pt x="0" y="3253"/>
                  </a:cubicBezTo>
                  <a:lnTo>
                    <a:pt x="1813" y="5014"/>
                  </a:lnTo>
                  <a:cubicBezTo>
                    <a:pt x="4365" y="3104"/>
                    <a:pt x="2784" y="1898"/>
                    <a:pt x="2582" y="1720"/>
                  </a:cubicBezTo>
                  <a:cubicBezTo>
                    <a:pt x="2382" y="1540"/>
                    <a:pt x="3889" y="159"/>
                    <a:pt x="3588" y="6"/>
                  </a:cubicBezTo>
                  <a:cubicBezTo>
                    <a:pt x="3582" y="2"/>
                    <a:pt x="3574" y="1"/>
                    <a:pt x="3564" y="1"/>
                  </a:cubicBezTo>
                  <a:close/>
                </a:path>
              </a:pathLst>
            </a:custGeom>
            <a:solidFill>
              <a:srgbClr val="E5BAAB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4" name="Google Shape;194;p1"/>
            <p:cNvSpPr/>
            <p:nvPr/>
          </p:nvSpPr>
          <p:spPr>
            <a:xfrm>
              <a:off x="640058" y="1808564"/>
              <a:ext cx="46679" cy="60446"/>
            </a:xfrm>
            <a:custGeom>
              <a:rect b="b" l="l" r="r" t="t"/>
              <a:pathLst>
                <a:path extrusionOk="0" h="1326" w="1024">
                  <a:moveTo>
                    <a:pt x="734" y="1"/>
                  </a:moveTo>
                  <a:cubicBezTo>
                    <a:pt x="728" y="1"/>
                    <a:pt x="702" y="36"/>
                    <a:pt x="664" y="89"/>
                  </a:cubicBezTo>
                  <a:cubicBezTo>
                    <a:pt x="608" y="172"/>
                    <a:pt x="551" y="259"/>
                    <a:pt x="494" y="347"/>
                  </a:cubicBezTo>
                  <a:cubicBezTo>
                    <a:pt x="412" y="469"/>
                    <a:pt x="328" y="596"/>
                    <a:pt x="245" y="727"/>
                  </a:cubicBezTo>
                  <a:cubicBezTo>
                    <a:pt x="197" y="801"/>
                    <a:pt x="149" y="872"/>
                    <a:pt x="97" y="954"/>
                  </a:cubicBezTo>
                  <a:cubicBezTo>
                    <a:pt x="53" y="1033"/>
                    <a:pt x="0" y="1151"/>
                    <a:pt x="79" y="1251"/>
                  </a:cubicBezTo>
                  <a:cubicBezTo>
                    <a:pt x="124" y="1304"/>
                    <a:pt x="185" y="1325"/>
                    <a:pt x="246" y="1325"/>
                  </a:cubicBezTo>
                  <a:cubicBezTo>
                    <a:pt x="290" y="1325"/>
                    <a:pt x="335" y="1314"/>
                    <a:pt x="372" y="1295"/>
                  </a:cubicBezTo>
                  <a:cubicBezTo>
                    <a:pt x="464" y="1247"/>
                    <a:pt x="521" y="1168"/>
                    <a:pt x="564" y="1094"/>
                  </a:cubicBezTo>
                  <a:cubicBezTo>
                    <a:pt x="652" y="959"/>
                    <a:pt x="730" y="832"/>
                    <a:pt x="809" y="709"/>
                  </a:cubicBezTo>
                  <a:cubicBezTo>
                    <a:pt x="862" y="618"/>
                    <a:pt x="914" y="531"/>
                    <a:pt x="966" y="443"/>
                  </a:cubicBezTo>
                  <a:cubicBezTo>
                    <a:pt x="1001" y="382"/>
                    <a:pt x="1023" y="347"/>
                    <a:pt x="1019" y="342"/>
                  </a:cubicBezTo>
                  <a:lnTo>
                    <a:pt x="1019" y="342"/>
                  </a:lnTo>
                  <a:cubicBezTo>
                    <a:pt x="1019" y="342"/>
                    <a:pt x="993" y="373"/>
                    <a:pt x="953" y="434"/>
                  </a:cubicBezTo>
                  <a:cubicBezTo>
                    <a:pt x="896" y="517"/>
                    <a:pt x="840" y="600"/>
                    <a:pt x="779" y="692"/>
                  </a:cubicBezTo>
                  <a:cubicBezTo>
                    <a:pt x="700" y="810"/>
                    <a:pt x="616" y="937"/>
                    <a:pt x="529" y="1072"/>
                  </a:cubicBezTo>
                  <a:cubicBezTo>
                    <a:pt x="485" y="1142"/>
                    <a:pt x="428" y="1212"/>
                    <a:pt x="350" y="1251"/>
                  </a:cubicBezTo>
                  <a:cubicBezTo>
                    <a:pt x="321" y="1268"/>
                    <a:pt x="285" y="1277"/>
                    <a:pt x="249" y="1277"/>
                  </a:cubicBezTo>
                  <a:cubicBezTo>
                    <a:pt x="199" y="1277"/>
                    <a:pt x="147" y="1259"/>
                    <a:pt x="114" y="1221"/>
                  </a:cubicBezTo>
                  <a:cubicBezTo>
                    <a:pt x="57" y="1155"/>
                    <a:pt x="92" y="1055"/>
                    <a:pt x="136" y="976"/>
                  </a:cubicBezTo>
                  <a:cubicBezTo>
                    <a:pt x="184" y="902"/>
                    <a:pt x="232" y="823"/>
                    <a:pt x="281" y="749"/>
                  </a:cubicBezTo>
                  <a:cubicBezTo>
                    <a:pt x="363" y="618"/>
                    <a:pt x="442" y="487"/>
                    <a:pt x="521" y="364"/>
                  </a:cubicBezTo>
                  <a:cubicBezTo>
                    <a:pt x="577" y="273"/>
                    <a:pt x="630" y="185"/>
                    <a:pt x="678" y="102"/>
                  </a:cubicBezTo>
                  <a:cubicBezTo>
                    <a:pt x="717" y="37"/>
                    <a:pt x="735" y="1"/>
                    <a:pt x="735" y="1"/>
                  </a:cubicBezTo>
                  <a:cubicBezTo>
                    <a:pt x="734" y="1"/>
                    <a:pt x="734" y="1"/>
                    <a:pt x="734" y="1"/>
                  </a:cubicBezTo>
                  <a:close/>
                </a:path>
              </a:pathLst>
            </a:custGeom>
            <a:solidFill>
              <a:srgbClr val="D7877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5" name="Google Shape;195;p1"/>
            <p:cNvSpPr/>
            <p:nvPr/>
          </p:nvSpPr>
          <p:spPr>
            <a:xfrm>
              <a:off x="657152" y="1828895"/>
              <a:ext cx="37106" cy="52104"/>
            </a:xfrm>
            <a:custGeom>
              <a:rect b="b" l="l" r="r" t="t"/>
              <a:pathLst>
                <a:path extrusionOk="0" h="1143" w="814">
                  <a:moveTo>
                    <a:pt x="574" y="1"/>
                  </a:moveTo>
                  <a:cubicBezTo>
                    <a:pt x="574" y="1"/>
                    <a:pt x="547" y="27"/>
                    <a:pt x="513" y="75"/>
                  </a:cubicBezTo>
                  <a:cubicBezTo>
                    <a:pt x="473" y="128"/>
                    <a:pt x="425" y="202"/>
                    <a:pt x="364" y="299"/>
                  </a:cubicBezTo>
                  <a:cubicBezTo>
                    <a:pt x="307" y="390"/>
                    <a:pt x="237" y="508"/>
                    <a:pt x="154" y="626"/>
                  </a:cubicBezTo>
                  <a:cubicBezTo>
                    <a:pt x="115" y="688"/>
                    <a:pt x="63" y="749"/>
                    <a:pt x="31" y="827"/>
                  </a:cubicBezTo>
                  <a:cubicBezTo>
                    <a:pt x="1" y="906"/>
                    <a:pt x="1" y="1011"/>
                    <a:pt x="67" y="1085"/>
                  </a:cubicBezTo>
                  <a:cubicBezTo>
                    <a:pt x="101" y="1127"/>
                    <a:pt x="150" y="1143"/>
                    <a:pt x="199" y="1143"/>
                  </a:cubicBezTo>
                  <a:cubicBezTo>
                    <a:pt x="243" y="1143"/>
                    <a:pt x="287" y="1130"/>
                    <a:pt x="320" y="1112"/>
                  </a:cubicBezTo>
                  <a:cubicBezTo>
                    <a:pt x="398" y="1072"/>
                    <a:pt x="456" y="1011"/>
                    <a:pt x="503" y="954"/>
                  </a:cubicBezTo>
                  <a:cubicBezTo>
                    <a:pt x="600" y="840"/>
                    <a:pt x="670" y="722"/>
                    <a:pt x="713" y="622"/>
                  </a:cubicBezTo>
                  <a:cubicBezTo>
                    <a:pt x="761" y="517"/>
                    <a:pt x="788" y="430"/>
                    <a:pt x="801" y="368"/>
                  </a:cubicBezTo>
                  <a:cubicBezTo>
                    <a:pt x="814" y="307"/>
                    <a:pt x="814" y="272"/>
                    <a:pt x="814" y="272"/>
                  </a:cubicBezTo>
                  <a:cubicBezTo>
                    <a:pt x="814" y="272"/>
                    <a:pt x="814" y="272"/>
                    <a:pt x="813" y="272"/>
                  </a:cubicBezTo>
                  <a:cubicBezTo>
                    <a:pt x="805" y="272"/>
                    <a:pt x="782" y="411"/>
                    <a:pt x="683" y="609"/>
                  </a:cubicBezTo>
                  <a:cubicBezTo>
                    <a:pt x="634" y="705"/>
                    <a:pt x="565" y="819"/>
                    <a:pt x="469" y="928"/>
                  </a:cubicBezTo>
                  <a:cubicBezTo>
                    <a:pt x="421" y="985"/>
                    <a:pt x="368" y="1037"/>
                    <a:pt x="303" y="1072"/>
                  </a:cubicBezTo>
                  <a:cubicBezTo>
                    <a:pt x="272" y="1088"/>
                    <a:pt x="237" y="1098"/>
                    <a:pt x="203" y="1098"/>
                  </a:cubicBezTo>
                  <a:cubicBezTo>
                    <a:pt x="163" y="1098"/>
                    <a:pt x="125" y="1085"/>
                    <a:pt x="97" y="1055"/>
                  </a:cubicBezTo>
                  <a:cubicBezTo>
                    <a:pt x="49" y="997"/>
                    <a:pt x="49" y="910"/>
                    <a:pt x="75" y="845"/>
                  </a:cubicBezTo>
                  <a:cubicBezTo>
                    <a:pt x="102" y="775"/>
                    <a:pt x="150" y="714"/>
                    <a:pt x="189" y="652"/>
                  </a:cubicBezTo>
                  <a:cubicBezTo>
                    <a:pt x="273" y="525"/>
                    <a:pt x="338" y="412"/>
                    <a:pt x="394" y="315"/>
                  </a:cubicBezTo>
                  <a:cubicBezTo>
                    <a:pt x="438" y="237"/>
                    <a:pt x="482" y="163"/>
                    <a:pt x="525" y="85"/>
                  </a:cubicBezTo>
                  <a:cubicBezTo>
                    <a:pt x="561" y="32"/>
                    <a:pt x="578" y="1"/>
                    <a:pt x="574" y="1"/>
                  </a:cubicBezTo>
                  <a:close/>
                </a:path>
              </a:pathLst>
            </a:custGeom>
            <a:solidFill>
              <a:srgbClr val="D7877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6" name="Google Shape;196;p1"/>
            <p:cNvSpPr/>
            <p:nvPr/>
          </p:nvSpPr>
          <p:spPr>
            <a:xfrm>
              <a:off x="590871" y="1833453"/>
              <a:ext cx="74349" cy="34736"/>
            </a:xfrm>
            <a:custGeom>
              <a:rect b="b" l="l" r="r" t="t"/>
              <a:pathLst>
                <a:path extrusionOk="0" h="762" w="1631">
                  <a:moveTo>
                    <a:pt x="1523" y="0"/>
                  </a:moveTo>
                  <a:cubicBezTo>
                    <a:pt x="1512" y="0"/>
                    <a:pt x="1501" y="2"/>
                    <a:pt x="1491" y="2"/>
                  </a:cubicBezTo>
                  <a:cubicBezTo>
                    <a:pt x="1088" y="28"/>
                    <a:pt x="686" y="54"/>
                    <a:pt x="284" y="84"/>
                  </a:cubicBezTo>
                  <a:lnTo>
                    <a:pt x="0" y="762"/>
                  </a:lnTo>
                  <a:cubicBezTo>
                    <a:pt x="192" y="749"/>
                    <a:pt x="384" y="740"/>
                    <a:pt x="577" y="727"/>
                  </a:cubicBezTo>
                  <a:cubicBezTo>
                    <a:pt x="787" y="714"/>
                    <a:pt x="1001" y="701"/>
                    <a:pt x="1193" y="622"/>
                  </a:cubicBezTo>
                  <a:cubicBezTo>
                    <a:pt x="1390" y="544"/>
                    <a:pt x="1569" y="386"/>
                    <a:pt x="1612" y="181"/>
                  </a:cubicBezTo>
                  <a:cubicBezTo>
                    <a:pt x="1630" y="116"/>
                    <a:pt x="1616" y="28"/>
                    <a:pt x="1556" y="6"/>
                  </a:cubicBezTo>
                  <a:cubicBezTo>
                    <a:pt x="1545" y="2"/>
                    <a:pt x="1534" y="0"/>
                    <a:pt x="1523" y="0"/>
                  </a:cubicBezTo>
                  <a:close/>
                </a:path>
              </a:pathLst>
            </a:custGeom>
            <a:solidFill>
              <a:srgbClr val="E5BAAB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7" name="Google Shape;197;p1"/>
            <p:cNvSpPr/>
            <p:nvPr/>
          </p:nvSpPr>
          <p:spPr>
            <a:xfrm>
              <a:off x="590689" y="1832405"/>
              <a:ext cx="75534" cy="35967"/>
            </a:xfrm>
            <a:custGeom>
              <a:rect b="b" l="l" r="r" t="t"/>
              <a:pathLst>
                <a:path extrusionOk="0" h="789" w="1657">
                  <a:moveTo>
                    <a:pt x="1505" y="1"/>
                  </a:moveTo>
                  <a:cubicBezTo>
                    <a:pt x="1486" y="1"/>
                    <a:pt x="1469" y="4"/>
                    <a:pt x="1451" y="8"/>
                  </a:cubicBezTo>
                  <a:cubicBezTo>
                    <a:pt x="1398" y="8"/>
                    <a:pt x="1346" y="12"/>
                    <a:pt x="1297" y="16"/>
                  </a:cubicBezTo>
                  <a:cubicBezTo>
                    <a:pt x="1110" y="29"/>
                    <a:pt x="935" y="42"/>
                    <a:pt x="773" y="55"/>
                  </a:cubicBezTo>
                  <a:cubicBezTo>
                    <a:pt x="646" y="69"/>
                    <a:pt x="529" y="77"/>
                    <a:pt x="420" y="86"/>
                  </a:cubicBezTo>
                  <a:cubicBezTo>
                    <a:pt x="336" y="95"/>
                    <a:pt x="288" y="103"/>
                    <a:pt x="288" y="107"/>
                  </a:cubicBezTo>
                  <a:lnTo>
                    <a:pt x="420" y="107"/>
                  </a:lnTo>
                  <a:cubicBezTo>
                    <a:pt x="533" y="99"/>
                    <a:pt x="646" y="95"/>
                    <a:pt x="773" y="91"/>
                  </a:cubicBezTo>
                  <a:cubicBezTo>
                    <a:pt x="939" y="81"/>
                    <a:pt x="1114" y="69"/>
                    <a:pt x="1302" y="60"/>
                  </a:cubicBezTo>
                  <a:cubicBezTo>
                    <a:pt x="1350" y="55"/>
                    <a:pt x="1402" y="51"/>
                    <a:pt x="1451" y="51"/>
                  </a:cubicBezTo>
                  <a:cubicBezTo>
                    <a:pt x="1473" y="49"/>
                    <a:pt x="1495" y="47"/>
                    <a:pt x="1514" y="47"/>
                  </a:cubicBezTo>
                  <a:cubicBezTo>
                    <a:pt x="1542" y="47"/>
                    <a:pt x="1566" y="52"/>
                    <a:pt x="1582" y="73"/>
                  </a:cubicBezTo>
                  <a:cubicBezTo>
                    <a:pt x="1630" y="151"/>
                    <a:pt x="1582" y="270"/>
                    <a:pt x="1525" y="357"/>
                  </a:cubicBezTo>
                  <a:cubicBezTo>
                    <a:pt x="1402" y="545"/>
                    <a:pt x="1193" y="641"/>
                    <a:pt x="1005" y="680"/>
                  </a:cubicBezTo>
                  <a:cubicBezTo>
                    <a:pt x="813" y="720"/>
                    <a:pt x="634" y="728"/>
                    <a:pt x="485" y="737"/>
                  </a:cubicBezTo>
                  <a:cubicBezTo>
                    <a:pt x="358" y="750"/>
                    <a:pt x="244" y="759"/>
                    <a:pt x="131" y="768"/>
                  </a:cubicBezTo>
                  <a:cubicBezTo>
                    <a:pt x="47" y="777"/>
                    <a:pt x="0" y="781"/>
                    <a:pt x="4" y="785"/>
                  </a:cubicBezTo>
                  <a:cubicBezTo>
                    <a:pt x="4" y="787"/>
                    <a:pt x="15" y="788"/>
                    <a:pt x="36" y="788"/>
                  </a:cubicBezTo>
                  <a:cubicBezTo>
                    <a:pt x="57" y="788"/>
                    <a:pt x="89" y="787"/>
                    <a:pt x="131" y="785"/>
                  </a:cubicBezTo>
                  <a:cubicBezTo>
                    <a:pt x="244" y="781"/>
                    <a:pt x="362" y="777"/>
                    <a:pt x="489" y="772"/>
                  </a:cubicBezTo>
                  <a:cubicBezTo>
                    <a:pt x="638" y="763"/>
                    <a:pt x="817" y="763"/>
                    <a:pt x="1013" y="724"/>
                  </a:cubicBezTo>
                  <a:cubicBezTo>
                    <a:pt x="1210" y="684"/>
                    <a:pt x="1433" y="589"/>
                    <a:pt x="1564" y="383"/>
                  </a:cubicBezTo>
                  <a:cubicBezTo>
                    <a:pt x="1600" y="335"/>
                    <a:pt x="1620" y="278"/>
                    <a:pt x="1638" y="222"/>
                  </a:cubicBezTo>
                  <a:cubicBezTo>
                    <a:pt x="1652" y="165"/>
                    <a:pt x="1656" y="99"/>
                    <a:pt x="1616" y="47"/>
                  </a:cubicBezTo>
                  <a:cubicBezTo>
                    <a:pt x="1600" y="16"/>
                    <a:pt x="1560" y="2"/>
                    <a:pt x="1529" y="2"/>
                  </a:cubicBezTo>
                  <a:cubicBezTo>
                    <a:pt x="1521" y="1"/>
                    <a:pt x="1513" y="1"/>
                    <a:pt x="1505" y="1"/>
                  </a:cubicBezTo>
                  <a:close/>
                </a:path>
              </a:pathLst>
            </a:custGeom>
            <a:solidFill>
              <a:srgbClr val="D7877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8" name="Google Shape;198;p1"/>
            <p:cNvSpPr/>
            <p:nvPr/>
          </p:nvSpPr>
          <p:spPr>
            <a:xfrm>
              <a:off x="676708" y="1844667"/>
              <a:ext cx="26941" cy="45084"/>
            </a:xfrm>
            <a:custGeom>
              <a:rect b="b" l="l" r="r" t="t"/>
              <a:pathLst>
                <a:path extrusionOk="0" h="989" w="591">
                  <a:moveTo>
                    <a:pt x="368" y="1"/>
                  </a:moveTo>
                  <a:cubicBezTo>
                    <a:pt x="359" y="1"/>
                    <a:pt x="310" y="96"/>
                    <a:pt x="237" y="258"/>
                  </a:cubicBezTo>
                  <a:cubicBezTo>
                    <a:pt x="193" y="354"/>
                    <a:pt x="149" y="451"/>
                    <a:pt x="106" y="542"/>
                  </a:cubicBezTo>
                  <a:cubicBezTo>
                    <a:pt x="84" y="595"/>
                    <a:pt x="58" y="647"/>
                    <a:pt x="36" y="713"/>
                  </a:cubicBezTo>
                  <a:cubicBezTo>
                    <a:pt x="14" y="774"/>
                    <a:pt x="1" y="857"/>
                    <a:pt x="48" y="923"/>
                  </a:cubicBezTo>
                  <a:cubicBezTo>
                    <a:pt x="70" y="953"/>
                    <a:pt x="101" y="979"/>
                    <a:pt x="145" y="988"/>
                  </a:cubicBezTo>
                  <a:cubicBezTo>
                    <a:pt x="150" y="988"/>
                    <a:pt x="155" y="989"/>
                    <a:pt x="160" y="989"/>
                  </a:cubicBezTo>
                  <a:cubicBezTo>
                    <a:pt x="194" y="989"/>
                    <a:pt x="227" y="977"/>
                    <a:pt x="250" y="962"/>
                  </a:cubicBezTo>
                  <a:cubicBezTo>
                    <a:pt x="310" y="923"/>
                    <a:pt x="354" y="875"/>
                    <a:pt x="385" y="822"/>
                  </a:cubicBezTo>
                  <a:cubicBezTo>
                    <a:pt x="451" y="717"/>
                    <a:pt x="473" y="612"/>
                    <a:pt x="499" y="530"/>
                  </a:cubicBezTo>
                  <a:cubicBezTo>
                    <a:pt x="520" y="441"/>
                    <a:pt x="542" y="376"/>
                    <a:pt x="560" y="328"/>
                  </a:cubicBezTo>
                  <a:cubicBezTo>
                    <a:pt x="578" y="284"/>
                    <a:pt x="590" y="258"/>
                    <a:pt x="586" y="258"/>
                  </a:cubicBezTo>
                  <a:cubicBezTo>
                    <a:pt x="586" y="258"/>
                    <a:pt x="586" y="258"/>
                    <a:pt x="586" y="258"/>
                  </a:cubicBezTo>
                  <a:cubicBezTo>
                    <a:pt x="579" y="258"/>
                    <a:pt x="515" y="350"/>
                    <a:pt x="468" y="516"/>
                  </a:cubicBezTo>
                  <a:cubicBezTo>
                    <a:pt x="437" y="604"/>
                    <a:pt x="411" y="704"/>
                    <a:pt x="350" y="800"/>
                  </a:cubicBezTo>
                  <a:cubicBezTo>
                    <a:pt x="320" y="844"/>
                    <a:pt x="276" y="892"/>
                    <a:pt x="227" y="923"/>
                  </a:cubicBezTo>
                  <a:cubicBezTo>
                    <a:pt x="208" y="935"/>
                    <a:pt x="186" y="942"/>
                    <a:pt x="165" y="942"/>
                  </a:cubicBezTo>
                  <a:cubicBezTo>
                    <a:pt x="135" y="942"/>
                    <a:pt x="106" y="928"/>
                    <a:pt x="88" y="897"/>
                  </a:cubicBezTo>
                  <a:cubicBezTo>
                    <a:pt x="18" y="792"/>
                    <a:pt x="110" y="665"/>
                    <a:pt x="145" y="560"/>
                  </a:cubicBezTo>
                  <a:cubicBezTo>
                    <a:pt x="184" y="463"/>
                    <a:pt x="223" y="368"/>
                    <a:pt x="267" y="272"/>
                  </a:cubicBezTo>
                  <a:cubicBezTo>
                    <a:pt x="332" y="106"/>
                    <a:pt x="372" y="5"/>
                    <a:pt x="368" y="1"/>
                  </a:cubicBezTo>
                  <a:close/>
                </a:path>
              </a:pathLst>
            </a:custGeom>
            <a:solidFill>
              <a:srgbClr val="D7877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9" name="Google Shape;199;p1"/>
            <p:cNvSpPr/>
            <p:nvPr/>
          </p:nvSpPr>
          <p:spPr>
            <a:xfrm>
              <a:off x="633265" y="1865180"/>
              <a:ext cx="6655" cy="46861"/>
            </a:xfrm>
            <a:custGeom>
              <a:rect b="b" l="l" r="r" t="t"/>
              <a:pathLst>
                <a:path extrusionOk="0" h="1028" w="146">
                  <a:moveTo>
                    <a:pt x="80" y="1"/>
                  </a:moveTo>
                  <a:cubicBezTo>
                    <a:pt x="79" y="1"/>
                    <a:pt x="79" y="1"/>
                    <a:pt x="79" y="1"/>
                  </a:cubicBezTo>
                  <a:cubicBezTo>
                    <a:pt x="67" y="1"/>
                    <a:pt x="101" y="233"/>
                    <a:pt x="79" y="516"/>
                  </a:cubicBezTo>
                  <a:cubicBezTo>
                    <a:pt x="62" y="800"/>
                    <a:pt x="1" y="1024"/>
                    <a:pt x="14" y="1028"/>
                  </a:cubicBezTo>
                  <a:cubicBezTo>
                    <a:pt x="14" y="1028"/>
                    <a:pt x="14" y="1028"/>
                    <a:pt x="14" y="1028"/>
                  </a:cubicBezTo>
                  <a:cubicBezTo>
                    <a:pt x="24" y="1028"/>
                    <a:pt x="110" y="807"/>
                    <a:pt x="127" y="521"/>
                  </a:cubicBezTo>
                  <a:cubicBezTo>
                    <a:pt x="145" y="230"/>
                    <a:pt x="94" y="1"/>
                    <a:pt x="80" y="1"/>
                  </a:cubicBezTo>
                  <a:close/>
                </a:path>
              </a:pathLst>
            </a:custGeom>
            <a:solidFill>
              <a:srgbClr val="D7877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0" name="Google Shape;200;p1"/>
            <p:cNvSpPr/>
            <p:nvPr/>
          </p:nvSpPr>
          <p:spPr>
            <a:xfrm>
              <a:off x="-274696" y="1817590"/>
              <a:ext cx="294251" cy="305967"/>
            </a:xfrm>
            <a:custGeom>
              <a:rect b="b" l="l" r="r" t="t"/>
              <a:pathLst>
                <a:path extrusionOk="0" h="6712" w="6455">
                  <a:moveTo>
                    <a:pt x="4295" y="0"/>
                  </a:moveTo>
                  <a:lnTo>
                    <a:pt x="0" y="4624"/>
                  </a:lnTo>
                  <a:cubicBezTo>
                    <a:pt x="283" y="5249"/>
                    <a:pt x="686" y="5839"/>
                    <a:pt x="1245" y="6237"/>
                  </a:cubicBezTo>
                  <a:cubicBezTo>
                    <a:pt x="1656" y="6532"/>
                    <a:pt x="2159" y="6711"/>
                    <a:pt x="2661" y="6711"/>
                  </a:cubicBezTo>
                  <a:cubicBezTo>
                    <a:pt x="2842" y="6711"/>
                    <a:pt x="3023" y="6688"/>
                    <a:pt x="3199" y="6638"/>
                  </a:cubicBezTo>
                  <a:cubicBezTo>
                    <a:pt x="3859" y="6451"/>
                    <a:pt x="4405" y="5839"/>
                    <a:pt x="4426" y="5152"/>
                  </a:cubicBezTo>
                  <a:cubicBezTo>
                    <a:pt x="4597" y="5350"/>
                    <a:pt x="4858" y="5452"/>
                    <a:pt x="5119" y="5452"/>
                  </a:cubicBezTo>
                  <a:cubicBezTo>
                    <a:pt x="5348" y="5452"/>
                    <a:pt x="5577" y="5373"/>
                    <a:pt x="5743" y="5214"/>
                  </a:cubicBezTo>
                  <a:cubicBezTo>
                    <a:pt x="6096" y="4873"/>
                    <a:pt x="6092" y="4234"/>
                    <a:pt x="5733" y="3899"/>
                  </a:cubicBezTo>
                  <a:cubicBezTo>
                    <a:pt x="6057" y="3732"/>
                    <a:pt x="6428" y="3496"/>
                    <a:pt x="6445" y="3129"/>
                  </a:cubicBezTo>
                  <a:cubicBezTo>
                    <a:pt x="6455" y="2897"/>
                    <a:pt x="6306" y="2683"/>
                    <a:pt x="6122" y="2535"/>
                  </a:cubicBezTo>
                  <a:cubicBezTo>
                    <a:pt x="5934" y="2391"/>
                    <a:pt x="5716" y="2299"/>
                    <a:pt x="5515" y="2177"/>
                  </a:cubicBezTo>
                  <a:cubicBezTo>
                    <a:pt x="4767" y="1731"/>
                    <a:pt x="4287" y="870"/>
                    <a:pt x="4295" y="0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1" name="Google Shape;201;p1"/>
            <p:cNvSpPr/>
            <p:nvPr/>
          </p:nvSpPr>
          <p:spPr>
            <a:xfrm>
              <a:off x="-318731" y="1708186"/>
              <a:ext cx="235674" cy="401649"/>
            </a:xfrm>
            <a:custGeom>
              <a:rect b="b" l="l" r="r" t="t"/>
              <a:pathLst>
                <a:path extrusionOk="0" h="8811" w="5170">
                  <a:moveTo>
                    <a:pt x="2665" y="1"/>
                  </a:moveTo>
                  <a:lnTo>
                    <a:pt x="0" y="2020"/>
                  </a:lnTo>
                  <a:lnTo>
                    <a:pt x="406" y="8615"/>
                  </a:lnTo>
                  <a:lnTo>
                    <a:pt x="3597" y="8811"/>
                  </a:lnTo>
                  <a:cubicBezTo>
                    <a:pt x="3540" y="8466"/>
                    <a:pt x="3680" y="7007"/>
                    <a:pt x="3680" y="7007"/>
                  </a:cubicBezTo>
                  <a:cubicBezTo>
                    <a:pt x="3680" y="7007"/>
                    <a:pt x="5008" y="6866"/>
                    <a:pt x="5091" y="5547"/>
                  </a:cubicBezTo>
                  <a:cubicBezTo>
                    <a:pt x="5170" y="4227"/>
                    <a:pt x="5091" y="1186"/>
                    <a:pt x="5091" y="1186"/>
                  </a:cubicBezTo>
                  <a:lnTo>
                    <a:pt x="2665" y="1"/>
                  </a:lnTo>
                  <a:close/>
                </a:path>
              </a:pathLst>
            </a:custGeom>
            <a:solidFill>
              <a:srgbClr val="E5BAAB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2" name="Google Shape;202;p1"/>
            <p:cNvSpPr/>
            <p:nvPr/>
          </p:nvSpPr>
          <p:spPr>
            <a:xfrm>
              <a:off x="-114146" y="1855653"/>
              <a:ext cx="15362" cy="15362"/>
            </a:xfrm>
            <a:custGeom>
              <a:rect b="b" l="l" r="r" t="t"/>
              <a:pathLst>
                <a:path extrusionOk="0" h="337" w="337">
                  <a:moveTo>
                    <a:pt x="170" y="0"/>
                  </a:moveTo>
                  <a:cubicBezTo>
                    <a:pt x="75" y="0"/>
                    <a:pt x="0" y="75"/>
                    <a:pt x="0" y="166"/>
                  </a:cubicBezTo>
                  <a:cubicBezTo>
                    <a:pt x="0" y="262"/>
                    <a:pt x="75" y="337"/>
                    <a:pt x="170" y="337"/>
                  </a:cubicBezTo>
                  <a:cubicBezTo>
                    <a:pt x="262" y="337"/>
                    <a:pt x="337" y="262"/>
                    <a:pt x="337" y="166"/>
                  </a:cubicBezTo>
                  <a:cubicBezTo>
                    <a:pt x="337" y="75"/>
                    <a:pt x="262" y="0"/>
                    <a:pt x="170" y="0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3" name="Google Shape;203;p1"/>
            <p:cNvSpPr/>
            <p:nvPr/>
          </p:nvSpPr>
          <p:spPr>
            <a:xfrm>
              <a:off x="-122123" y="1845579"/>
              <a:ext cx="31271" cy="9436"/>
            </a:xfrm>
            <a:custGeom>
              <a:rect b="b" l="l" r="r" t="t"/>
              <a:pathLst>
                <a:path extrusionOk="0" h="207" w="686">
                  <a:moveTo>
                    <a:pt x="324" y="1"/>
                  </a:moveTo>
                  <a:cubicBezTo>
                    <a:pt x="222" y="1"/>
                    <a:pt x="135" y="37"/>
                    <a:pt x="83" y="72"/>
                  </a:cubicBezTo>
                  <a:cubicBezTo>
                    <a:pt x="22" y="112"/>
                    <a:pt x="0" y="151"/>
                    <a:pt x="9" y="164"/>
                  </a:cubicBezTo>
                  <a:cubicBezTo>
                    <a:pt x="12" y="168"/>
                    <a:pt x="17" y="169"/>
                    <a:pt x="23" y="169"/>
                  </a:cubicBezTo>
                  <a:cubicBezTo>
                    <a:pt x="62" y="169"/>
                    <a:pt x="170" y="111"/>
                    <a:pt x="309" y="111"/>
                  </a:cubicBezTo>
                  <a:cubicBezTo>
                    <a:pt x="321" y="111"/>
                    <a:pt x="333" y="111"/>
                    <a:pt x="345" y="112"/>
                  </a:cubicBezTo>
                  <a:cubicBezTo>
                    <a:pt x="511" y="120"/>
                    <a:pt x="631" y="206"/>
                    <a:pt x="669" y="206"/>
                  </a:cubicBezTo>
                  <a:cubicBezTo>
                    <a:pt x="672" y="206"/>
                    <a:pt x="675" y="205"/>
                    <a:pt x="678" y="203"/>
                  </a:cubicBezTo>
                  <a:cubicBezTo>
                    <a:pt x="686" y="195"/>
                    <a:pt x="669" y="151"/>
                    <a:pt x="617" y="103"/>
                  </a:cubicBezTo>
                  <a:cubicBezTo>
                    <a:pt x="560" y="54"/>
                    <a:pt x="468" y="7"/>
                    <a:pt x="355" y="2"/>
                  </a:cubicBezTo>
                  <a:cubicBezTo>
                    <a:pt x="344" y="1"/>
                    <a:pt x="334" y="1"/>
                    <a:pt x="324" y="1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4" name="Google Shape;204;p1"/>
            <p:cNvSpPr/>
            <p:nvPr/>
          </p:nvSpPr>
          <p:spPr>
            <a:xfrm>
              <a:off x="-203447" y="1855653"/>
              <a:ext cx="15408" cy="15362"/>
            </a:xfrm>
            <a:custGeom>
              <a:rect b="b" l="l" r="r" t="t"/>
              <a:pathLst>
                <a:path extrusionOk="0" h="337" w="338">
                  <a:moveTo>
                    <a:pt x="172" y="0"/>
                  </a:moveTo>
                  <a:cubicBezTo>
                    <a:pt x="75" y="0"/>
                    <a:pt x="1" y="75"/>
                    <a:pt x="1" y="166"/>
                  </a:cubicBezTo>
                  <a:cubicBezTo>
                    <a:pt x="1" y="262"/>
                    <a:pt x="75" y="337"/>
                    <a:pt x="172" y="337"/>
                  </a:cubicBezTo>
                  <a:cubicBezTo>
                    <a:pt x="263" y="337"/>
                    <a:pt x="338" y="262"/>
                    <a:pt x="338" y="166"/>
                  </a:cubicBezTo>
                  <a:cubicBezTo>
                    <a:pt x="338" y="75"/>
                    <a:pt x="263" y="0"/>
                    <a:pt x="172" y="0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5" name="Google Shape;205;p1"/>
            <p:cNvSpPr/>
            <p:nvPr/>
          </p:nvSpPr>
          <p:spPr>
            <a:xfrm>
              <a:off x="-213977" y="1845579"/>
              <a:ext cx="31362" cy="9436"/>
            </a:xfrm>
            <a:custGeom>
              <a:rect b="b" l="l" r="r" t="t"/>
              <a:pathLst>
                <a:path extrusionOk="0" h="207" w="688">
                  <a:moveTo>
                    <a:pt x="324" y="1"/>
                  </a:moveTo>
                  <a:cubicBezTo>
                    <a:pt x="223" y="1"/>
                    <a:pt x="136" y="37"/>
                    <a:pt x="84" y="72"/>
                  </a:cubicBezTo>
                  <a:cubicBezTo>
                    <a:pt x="22" y="112"/>
                    <a:pt x="0" y="151"/>
                    <a:pt x="10" y="164"/>
                  </a:cubicBezTo>
                  <a:cubicBezTo>
                    <a:pt x="12" y="168"/>
                    <a:pt x="16" y="169"/>
                    <a:pt x="22" y="169"/>
                  </a:cubicBezTo>
                  <a:cubicBezTo>
                    <a:pt x="59" y="169"/>
                    <a:pt x="170" y="111"/>
                    <a:pt x="310" y="111"/>
                  </a:cubicBezTo>
                  <a:cubicBezTo>
                    <a:pt x="322" y="111"/>
                    <a:pt x="334" y="111"/>
                    <a:pt x="346" y="112"/>
                  </a:cubicBezTo>
                  <a:cubicBezTo>
                    <a:pt x="512" y="120"/>
                    <a:pt x="628" y="206"/>
                    <a:pt x="665" y="206"/>
                  </a:cubicBezTo>
                  <a:cubicBezTo>
                    <a:pt x="668" y="206"/>
                    <a:pt x="671" y="205"/>
                    <a:pt x="674" y="203"/>
                  </a:cubicBezTo>
                  <a:cubicBezTo>
                    <a:pt x="687" y="195"/>
                    <a:pt x="669" y="151"/>
                    <a:pt x="613" y="103"/>
                  </a:cubicBezTo>
                  <a:cubicBezTo>
                    <a:pt x="560" y="54"/>
                    <a:pt x="468" y="7"/>
                    <a:pt x="355" y="2"/>
                  </a:cubicBezTo>
                  <a:cubicBezTo>
                    <a:pt x="344" y="1"/>
                    <a:pt x="334" y="1"/>
                    <a:pt x="324" y="1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6" name="Google Shape;206;p1"/>
            <p:cNvSpPr/>
            <p:nvPr/>
          </p:nvSpPr>
          <p:spPr>
            <a:xfrm>
              <a:off x="-185669" y="1931689"/>
              <a:ext cx="45084" cy="24525"/>
            </a:xfrm>
            <a:custGeom>
              <a:rect b="b" l="l" r="r" t="t"/>
              <a:pathLst>
                <a:path extrusionOk="0" h="538" w="989">
                  <a:moveTo>
                    <a:pt x="79" y="1"/>
                  </a:moveTo>
                  <a:cubicBezTo>
                    <a:pt x="77" y="1"/>
                    <a:pt x="86" y="8"/>
                    <a:pt x="109" y="23"/>
                  </a:cubicBezTo>
                  <a:cubicBezTo>
                    <a:pt x="109" y="23"/>
                    <a:pt x="0" y="333"/>
                    <a:pt x="385" y="495"/>
                  </a:cubicBezTo>
                  <a:cubicBezTo>
                    <a:pt x="458" y="525"/>
                    <a:pt x="525" y="538"/>
                    <a:pt x="586" y="538"/>
                  </a:cubicBezTo>
                  <a:cubicBezTo>
                    <a:pt x="840" y="538"/>
                    <a:pt x="988" y="325"/>
                    <a:pt x="988" y="325"/>
                  </a:cubicBezTo>
                  <a:cubicBezTo>
                    <a:pt x="663" y="325"/>
                    <a:pt x="94" y="1"/>
                    <a:pt x="79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7" name="Google Shape;207;p1"/>
            <p:cNvSpPr/>
            <p:nvPr/>
          </p:nvSpPr>
          <p:spPr>
            <a:xfrm>
              <a:off x="-230706" y="2000659"/>
              <a:ext cx="79728" cy="41801"/>
            </a:xfrm>
            <a:custGeom>
              <a:rect b="b" l="l" r="r" t="t"/>
              <a:pathLst>
                <a:path extrusionOk="0" h="917" w="1749">
                  <a:moveTo>
                    <a:pt x="0" y="0"/>
                  </a:moveTo>
                  <a:cubicBezTo>
                    <a:pt x="0" y="0"/>
                    <a:pt x="376" y="916"/>
                    <a:pt x="1608" y="916"/>
                  </a:cubicBezTo>
                  <a:cubicBezTo>
                    <a:pt x="1644" y="916"/>
                    <a:pt x="1681" y="915"/>
                    <a:pt x="1718" y="914"/>
                  </a:cubicBezTo>
                  <a:lnTo>
                    <a:pt x="1749" y="591"/>
                  </a:lnTo>
                  <a:lnTo>
                    <a:pt x="1749" y="591"/>
                  </a:lnTo>
                  <a:cubicBezTo>
                    <a:pt x="1749" y="591"/>
                    <a:pt x="1748" y="591"/>
                    <a:pt x="1747" y="591"/>
                  </a:cubicBezTo>
                  <a:cubicBezTo>
                    <a:pt x="1700" y="591"/>
                    <a:pt x="838" y="583"/>
                    <a:pt x="0" y="0"/>
                  </a:cubicBezTo>
                  <a:close/>
                </a:path>
              </a:pathLst>
            </a:custGeom>
            <a:solidFill>
              <a:srgbClr val="D7877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8" name="Google Shape;208;p1"/>
            <p:cNvSpPr/>
            <p:nvPr/>
          </p:nvSpPr>
          <p:spPr>
            <a:xfrm>
              <a:off x="-463782" y="1667843"/>
              <a:ext cx="411450" cy="438026"/>
            </a:xfrm>
            <a:custGeom>
              <a:rect b="b" l="l" r="r" t="t"/>
              <a:pathLst>
                <a:path extrusionOk="0" h="9609" w="9026">
                  <a:moveTo>
                    <a:pt x="5554" y="1"/>
                  </a:moveTo>
                  <a:cubicBezTo>
                    <a:pt x="5335" y="1"/>
                    <a:pt x="5151" y="25"/>
                    <a:pt x="5000" y="25"/>
                  </a:cubicBezTo>
                  <a:cubicBezTo>
                    <a:pt x="4633" y="25"/>
                    <a:pt x="3147" y="322"/>
                    <a:pt x="2142" y="1677"/>
                  </a:cubicBezTo>
                  <a:lnTo>
                    <a:pt x="2138" y="1672"/>
                  </a:lnTo>
                  <a:cubicBezTo>
                    <a:pt x="1775" y="2053"/>
                    <a:pt x="1254" y="3289"/>
                    <a:pt x="1194" y="3727"/>
                  </a:cubicBezTo>
                  <a:cubicBezTo>
                    <a:pt x="1137" y="4163"/>
                    <a:pt x="1211" y="4605"/>
                    <a:pt x="1206" y="5046"/>
                  </a:cubicBezTo>
                  <a:cubicBezTo>
                    <a:pt x="1202" y="5488"/>
                    <a:pt x="1101" y="5960"/>
                    <a:pt x="774" y="6252"/>
                  </a:cubicBezTo>
                  <a:cubicBezTo>
                    <a:pt x="564" y="6440"/>
                    <a:pt x="272" y="6545"/>
                    <a:pt x="145" y="6795"/>
                  </a:cubicBezTo>
                  <a:cubicBezTo>
                    <a:pt x="0" y="7087"/>
                    <a:pt x="163" y="7459"/>
                    <a:pt x="433" y="7642"/>
                  </a:cubicBezTo>
                  <a:cubicBezTo>
                    <a:pt x="669" y="7796"/>
                    <a:pt x="953" y="7837"/>
                    <a:pt x="1237" y="7837"/>
                  </a:cubicBezTo>
                  <a:cubicBezTo>
                    <a:pt x="1284" y="7837"/>
                    <a:pt x="1330" y="7836"/>
                    <a:pt x="1377" y="7834"/>
                  </a:cubicBezTo>
                  <a:lnTo>
                    <a:pt x="1377" y="7834"/>
                  </a:lnTo>
                  <a:cubicBezTo>
                    <a:pt x="1303" y="8485"/>
                    <a:pt x="1805" y="9150"/>
                    <a:pt x="2452" y="9250"/>
                  </a:cubicBezTo>
                  <a:cubicBezTo>
                    <a:pt x="2510" y="9259"/>
                    <a:pt x="2567" y="9263"/>
                    <a:pt x="2625" y="9263"/>
                  </a:cubicBezTo>
                  <a:cubicBezTo>
                    <a:pt x="2901" y="9263"/>
                    <a:pt x="3172" y="9164"/>
                    <a:pt x="3396" y="9001"/>
                  </a:cubicBezTo>
                  <a:cubicBezTo>
                    <a:pt x="3619" y="9215"/>
                    <a:pt x="3850" y="9421"/>
                    <a:pt x="4100" y="9609"/>
                  </a:cubicBezTo>
                  <a:cubicBezTo>
                    <a:pt x="4157" y="7686"/>
                    <a:pt x="4113" y="5763"/>
                    <a:pt x="3977" y="3848"/>
                  </a:cubicBezTo>
                  <a:cubicBezTo>
                    <a:pt x="4860" y="3691"/>
                    <a:pt x="6438" y="3215"/>
                    <a:pt x="6713" y="1808"/>
                  </a:cubicBezTo>
                  <a:cubicBezTo>
                    <a:pt x="7063" y="2608"/>
                    <a:pt x="7600" y="3049"/>
                    <a:pt x="8308" y="3657"/>
                  </a:cubicBezTo>
                  <a:cubicBezTo>
                    <a:pt x="8308" y="3657"/>
                    <a:pt x="9025" y="2459"/>
                    <a:pt x="7718" y="1101"/>
                  </a:cubicBezTo>
                  <a:cubicBezTo>
                    <a:pt x="6794" y="142"/>
                    <a:pt x="6076" y="1"/>
                    <a:pt x="5554" y="1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9" name="Google Shape;209;p1"/>
            <p:cNvSpPr/>
            <p:nvPr/>
          </p:nvSpPr>
          <p:spPr>
            <a:xfrm>
              <a:off x="-277933" y="1746249"/>
              <a:ext cx="120572" cy="78999"/>
            </a:xfrm>
            <a:custGeom>
              <a:rect b="b" l="l" r="r" t="t"/>
              <a:pathLst>
                <a:path extrusionOk="0" h="1733" w="2645">
                  <a:moveTo>
                    <a:pt x="2575" y="0"/>
                  </a:moveTo>
                  <a:cubicBezTo>
                    <a:pt x="2575" y="0"/>
                    <a:pt x="2575" y="0"/>
                    <a:pt x="2575" y="0"/>
                  </a:cubicBezTo>
                  <a:cubicBezTo>
                    <a:pt x="2553" y="0"/>
                    <a:pt x="2583" y="210"/>
                    <a:pt x="2522" y="529"/>
                  </a:cubicBezTo>
                  <a:cubicBezTo>
                    <a:pt x="2488" y="686"/>
                    <a:pt x="2431" y="875"/>
                    <a:pt x="2313" y="1049"/>
                  </a:cubicBezTo>
                  <a:cubicBezTo>
                    <a:pt x="2195" y="1224"/>
                    <a:pt x="2016" y="1378"/>
                    <a:pt x="1788" y="1473"/>
                  </a:cubicBezTo>
                  <a:cubicBezTo>
                    <a:pt x="1485" y="1602"/>
                    <a:pt x="1177" y="1629"/>
                    <a:pt x="907" y="1629"/>
                  </a:cubicBezTo>
                  <a:cubicBezTo>
                    <a:pt x="772" y="1629"/>
                    <a:pt x="647" y="1622"/>
                    <a:pt x="538" y="1618"/>
                  </a:cubicBezTo>
                  <a:cubicBezTo>
                    <a:pt x="372" y="1609"/>
                    <a:pt x="238" y="1604"/>
                    <a:pt x="145" y="1604"/>
                  </a:cubicBezTo>
                  <a:cubicBezTo>
                    <a:pt x="52" y="1604"/>
                    <a:pt x="1" y="1609"/>
                    <a:pt x="1" y="1618"/>
                  </a:cubicBezTo>
                  <a:cubicBezTo>
                    <a:pt x="1" y="1636"/>
                    <a:pt x="202" y="1662"/>
                    <a:pt x="534" y="1701"/>
                  </a:cubicBezTo>
                  <a:cubicBezTo>
                    <a:pt x="670" y="1715"/>
                    <a:pt x="836" y="1733"/>
                    <a:pt x="1018" y="1733"/>
                  </a:cubicBezTo>
                  <a:cubicBezTo>
                    <a:pt x="1269" y="1733"/>
                    <a:pt x="1553" y="1699"/>
                    <a:pt x="1836" y="1578"/>
                  </a:cubicBezTo>
                  <a:cubicBezTo>
                    <a:pt x="2081" y="1478"/>
                    <a:pt x="2282" y="1303"/>
                    <a:pt x="2405" y="1106"/>
                  </a:cubicBezTo>
                  <a:cubicBezTo>
                    <a:pt x="2527" y="914"/>
                    <a:pt x="2579" y="713"/>
                    <a:pt x="2601" y="543"/>
                  </a:cubicBezTo>
                  <a:cubicBezTo>
                    <a:pt x="2645" y="209"/>
                    <a:pt x="2584" y="0"/>
                    <a:pt x="2575" y="0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0" name="Google Shape;210;p1"/>
            <p:cNvSpPr/>
            <p:nvPr/>
          </p:nvSpPr>
          <p:spPr>
            <a:xfrm>
              <a:off x="-434699" y="1751811"/>
              <a:ext cx="83922" cy="216666"/>
            </a:xfrm>
            <a:custGeom>
              <a:rect b="b" l="l" r="r" t="t"/>
              <a:pathLst>
                <a:path extrusionOk="0" h="4753" w="1841">
                  <a:moveTo>
                    <a:pt x="1826" y="1"/>
                  </a:moveTo>
                  <a:cubicBezTo>
                    <a:pt x="1817" y="1"/>
                    <a:pt x="1753" y="49"/>
                    <a:pt x="1643" y="132"/>
                  </a:cubicBezTo>
                  <a:cubicBezTo>
                    <a:pt x="1530" y="223"/>
                    <a:pt x="1368" y="360"/>
                    <a:pt x="1181" y="543"/>
                  </a:cubicBezTo>
                  <a:cubicBezTo>
                    <a:pt x="993" y="722"/>
                    <a:pt x="774" y="949"/>
                    <a:pt x="586" y="1242"/>
                  </a:cubicBezTo>
                  <a:cubicBezTo>
                    <a:pt x="394" y="1534"/>
                    <a:pt x="233" y="1897"/>
                    <a:pt x="193" y="2304"/>
                  </a:cubicBezTo>
                  <a:cubicBezTo>
                    <a:pt x="167" y="2510"/>
                    <a:pt x="184" y="2710"/>
                    <a:pt x="227" y="2898"/>
                  </a:cubicBezTo>
                  <a:cubicBezTo>
                    <a:pt x="276" y="3087"/>
                    <a:pt x="350" y="3257"/>
                    <a:pt x="416" y="3414"/>
                  </a:cubicBezTo>
                  <a:cubicBezTo>
                    <a:pt x="551" y="3724"/>
                    <a:pt x="634" y="4025"/>
                    <a:pt x="578" y="4267"/>
                  </a:cubicBezTo>
                  <a:cubicBezTo>
                    <a:pt x="525" y="4511"/>
                    <a:pt x="346" y="4651"/>
                    <a:pt x="219" y="4695"/>
                  </a:cubicBezTo>
                  <a:cubicBezTo>
                    <a:pt x="150" y="4720"/>
                    <a:pt x="94" y="4725"/>
                    <a:pt x="56" y="4725"/>
                  </a:cubicBezTo>
                  <a:cubicBezTo>
                    <a:pt x="34" y="4725"/>
                    <a:pt x="18" y="4723"/>
                    <a:pt x="9" y="4723"/>
                  </a:cubicBezTo>
                  <a:cubicBezTo>
                    <a:pt x="4" y="4723"/>
                    <a:pt x="1" y="4724"/>
                    <a:pt x="1" y="4725"/>
                  </a:cubicBezTo>
                  <a:cubicBezTo>
                    <a:pt x="1" y="4729"/>
                    <a:pt x="23" y="4739"/>
                    <a:pt x="57" y="4747"/>
                  </a:cubicBezTo>
                  <a:cubicBezTo>
                    <a:pt x="74" y="4751"/>
                    <a:pt x="94" y="4753"/>
                    <a:pt x="117" y="4753"/>
                  </a:cubicBezTo>
                  <a:cubicBezTo>
                    <a:pt x="150" y="4753"/>
                    <a:pt x="189" y="4749"/>
                    <a:pt x="233" y="4739"/>
                  </a:cubicBezTo>
                  <a:cubicBezTo>
                    <a:pt x="376" y="4703"/>
                    <a:pt x="586" y="4559"/>
                    <a:pt x="656" y="4288"/>
                  </a:cubicBezTo>
                  <a:cubicBezTo>
                    <a:pt x="731" y="4017"/>
                    <a:pt x="647" y="3690"/>
                    <a:pt x="516" y="3375"/>
                  </a:cubicBezTo>
                  <a:cubicBezTo>
                    <a:pt x="451" y="3213"/>
                    <a:pt x="380" y="3047"/>
                    <a:pt x="342" y="2872"/>
                  </a:cubicBezTo>
                  <a:cubicBezTo>
                    <a:pt x="298" y="2698"/>
                    <a:pt x="285" y="2510"/>
                    <a:pt x="306" y="2317"/>
                  </a:cubicBezTo>
                  <a:cubicBezTo>
                    <a:pt x="346" y="1933"/>
                    <a:pt x="499" y="1587"/>
                    <a:pt x="673" y="1304"/>
                  </a:cubicBezTo>
                  <a:cubicBezTo>
                    <a:pt x="857" y="1015"/>
                    <a:pt x="1062" y="788"/>
                    <a:pt x="1237" y="600"/>
                  </a:cubicBezTo>
                  <a:cubicBezTo>
                    <a:pt x="1600" y="233"/>
                    <a:pt x="1840" y="14"/>
                    <a:pt x="1827" y="1"/>
                  </a:cubicBezTo>
                  <a:cubicBezTo>
                    <a:pt x="1827" y="1"/>
                    <a:pt x="1826" y="1"/>
                    <a:pt x="1826" y="1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1" name="Google Shape;211;p1"/>
            <p:cNvSpPr/>
            <p:nvPr/>
          </p:nvSpPr>
          <p:spPr>
            <a:xfrm>
              <a:off x="-84880" y="1790649"/>
              <a:ext cx="89119" cy="119661"/>
            </a:xfrm>
            <a:custGeom>
              <a:rect b="b" l="l" r="r" t="t"/>
              <a:pathLst>
                <a:path extrusionOk="0" h="2625" w="1955">
                  <a:moveTo>
                    <a:pt x="40" y="1"/>
                  </a:moveTo>
                  <a:cubicBezTo>
                    <a:pt x="40" y="1"/>
                    <a:pt x="40" y="1"/>
                    <a:pt x="40" y="1"/>
                  </a:cubicBezTo>
                  <a:cubicBezTo>
                    <a:pt x="40" y="1"/>
                    <a:pt x="40" y="1"/>
                    <a:pt x="40" y="1"/>
                  </a:cubicBezTo>
                  <a:lnTo>
                    <a:pt x="40" y="1"/>
                  </a:lnTo>
                  <a:cubicBezTo>
                    <a:pt x="26" y="1"/>
                    <a:pt x="0" y="232"/>
                    <a:pt x="44" y="595"/>
                  </a:cubicBezTo>
                  <a:cubicBezTo>
                    <a:pt x="92" y="958"/>
                    <a:pt x="219" y="1469"/>
                    <a:pt x="508" y="1959"/>
                  </a:cubicBezTo>
                  <a:cubicBezTo>
                    <a:pt x="651" y="2203"/>
                    <a:pt x="831" y="2427"/>
                    <a:pt x="1067" y="2540"/>
                  </a:cubicBezTo>
                  <a:cubicBezTo>
                    <a:pt x="1178" y="2597"/>
                    <a:pt x="1297" y="2624"/>
                    <a:pt x="1408" y="2624"/>
                  </a:cubicBezTo>
                  <a:cubicBezTo>
                    <a:pt x="1528" y="2624"/>
                    <a:pt x="1640" y="2593"/>
                    <a:pt x="1726" y="2532"/>
                  </a:cubicBezTo>
                  <a:cubicBezTo>
                    <a:pt x="1897" y="2418"/>
                    <a:pt x="1954" y="2252"/>
                    <a:pt x="1954" y="2147"/>
                  </a:cubicBezTo>
                  <a:cubicBezTo>
                    <a:pt x="1954" y="2042"/>
                    <a:pt x="1917" y="1989"/>
                    <a:pt x="1911" y="1989"/>
                  </a:cubicBezTo>
                  <a:cubicBezTo>
                    <a:pt x="1910" y="1989"/>
                    <a:pt x="1910" y="1989"/>
                    <a:pt x="1910" y="1989"/>
                  </a:cubicBezTo>
                  <a:cubicBezTo>
                    <a:pt x="1902" y="1989"/>
                    <a:pt x="1924" y="2046"/>
                    <a:pt x="1910" y="2142"/>
                  </a:cubicBezTo>
                  <a:cubicBezTo>
                    <a:pt x="1893" y="2235"/>
                    <a:pt x="1831" y="2378"/>
                    <a:pt x="1683" y="2461"/>
                  </a:cubicBezTo>
                  <a:cubicBezTo>
                    <a:pt x="1616" y="2503"/>
                    <a:pt x="1529" y="2525"/>
                    <a:pt x="1435" y="2525"/>
                  </a:cubicBezTo>
                  <a:cubicBezTo>
                    <a:pt x="1332" y="2525"/>
                    <a:pt x="1220" y="2499"/>
                    <a:pt x="1115" y="2445"/>
                  </a:cubicBezTo>
                  <a:cubicBezTo>
                    <a:pt x="914" y="2344"/>
                    <a:pt x="748" y="2134"/>
                    <a:pt x="608" y="1898"/>
                  </a:cubicBezTo>
                  <a:cubicBezTo>
                    <a:pt x="328" y="1426"/>
                    <a:pt x="193" y="936"/>
                    <a:pt x="127" y="583"/>
                  </a:cubicBezTo>
                  <a:cubicBezTo>
                    <a:pt x="63" y="227"/>
                    <a:pt x="58" y="1"/>
                    <a:pt x="40" y="1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2" name="Google Shape;212;p1"/>
            <p:cNvSpPr/>
            <p:nvPr/>
          </p:nvSpPr>
          <p:spPr>
            <a:xfrm>
              <a:off x="-90897" y="2826977"/>
              <a:ext cx="205087" cy="1628251"/>
            </a:xfrm>
            <a:custGeom>
              <a:rect b="b" l="l" r="r" t="t"/>
              <a:pathLst>
                <a:path extrusionOk="0" h="35719" w="4499">
                  <a:moveTo>
                    <a:pt x="1" y="0"/>
                  </a:moveTo>
                  <a:lnTo>
                    <a:pt x="640" y="35718"/>
                  </a:lnTo>
                  <a:cubicBezTo>
                    <a:pt x="640" y="35718"/>
                    <a:pt x="3930" y="24019"/>
                    <a:pt x="4214" y="19308"/>
                  </a:cubicBezTo>
                  <a:cubicBezTo>
                    <a:pt x="4498" y="14593"/>
                    <a:pt x="1" y="1"/>
                    <a:pt x="1" y="0"/>
                  </a:cubicBez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3" name="Google Shape;213;p1"/>
            <p:cNvSpPr/>
            <p:nvPr/>
          </p:nvSpPr>
          <p:spPr>
            <a:xfrm>
              <a:off x="-477919" y="2696154"/>
              <a:ext cx="441491" cy="1776418"/>
            </a:xfrm>
            <a:custGeom>
              <a:rect b="b" l="l" r="r" t="t"/>
              <a:pathLst>
                <a:path extrusionOk="0" h="38742" w="9685">
                  <a:moveTo>
                    <a:pt x="8347" y="0"/>
                  </a:moveTo>
                  <a:lnTo>
                    <a:pt x="2146" y="162"/>
                  </a:lnTo>
                  <a:cubicBezTo>
                    <a:pt x="2145" y="162"/>
                    <a:pt x="2145" y="162"/>
                    <a:pt x="2144" y="162"/>
                  </a:cubicBezTo>
                  <a:cubicBezTo>
                    <a:pt x="2028" y="162"/>
                    <a:pt x="74" y="3039"/>
                    <a:pt x="9" y="5519"/>
                  </a:cubicBezTo>
                  <a:cubicBezTo>
                    <a:pt x="1" y="5759"/>
                    <a:pt x="13" y="6009"/>
                    <a:pt x="35" y="6253"/>
                  </a:cubicBezTo>
                  <a:cubicBezTo>
                    <a:pt x="114" y="7123"/>
                    <a:pt x="332" y="7980"/>
                    <a:pt x="656" y="8793"/>
                  </a:cubicBezTo>
                  <a:cubicBezTo>
                    <a:pt x="2321" y="13001"/>
                    <a:pt x="4043" y="17996"/>
                    <a:pt x="4069" y="19132"/>
                  </a:cubicBezTo>
                  <a:cubicBezTo>
                    <a:pt x="4156" y="22633"/>
                    <a:pt x="4842" y="38741"/>
                    <a:pt x="4842" y="38741"/>
                  </a:cubicBezTo>
                  <a:lnTo>
                    <a:pt x="9685" y="38400"/>
                  </a:lnTo>
                  <a:lnTo>
                    <a:pt x="9527" y="19132"/>
                  </a:lnTo>
                  <a:lnTo>
                    <a:pt x="8347" y="0"/>
                  </a:ln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4" name="Google Shape;214;p1"/>
            <p:cNvSpPr/>
            <p:nvPr/>
          </p:nvSpPr>
          <p:spPr>
            <a:xfrm>
              <a:off x="-260975" y="2710052"/>
              <a:ext cx="102840" cy="1755934"/>
            </a:xfrm>
            <a:custGeom>
              <a:rect b="b" l="l" r="r" t="t"/>
              <a:pathLst>
                <a:path extrusionOk="0" h="38520" w="2256">
                  <a:moveTo>
                    <a:pt x="32" y="0"/>
                  </a:moveTo>
                  <a:cubicBezTo>
                    <a:pt x="31" y="0"/>
                    <a:pt x="31" y="1"/>
                    <a:pt x="31" y="1"/>
                  </a:cubicBezTo>
                  <a:cubicBezTo>
                    <a:pt x="31" y="1"/>
                    <a:pt x="31" y="1"/>
                    <a:pt x="31" y="1"/>
                  </a:cubicBezTo>
                  <a:cubicBezTo>
                    <a:pt x="33" y="1"/>
                    <a:pt x="34" y="2"/>
                    <a:pt x="36" y="4"/>
                  </a:cubicBezTo>
                  <a:lnTo>
                    <a:pt x="36" y="4"/>
                  </a:lnTo>
                  <a:cubicBezTo>
                    <a:pt x="34" y="2"/>
                    <a:pt x="33" y="0"/>
                    <a:pt x="32" y="0"/>
                  </a:cubicBezTo>
                  <a:close/>
                  <a:moveTo>
                    <a:pt x="36" y="4"/>
                  </a:moveTo>
                  <a:cubicBezTo>
                    <a:pt x="46" y="29"/>
                    <a:pt x="53" y="165"/>
                    <a:pt x="53" y="389"/>
                  </a:cubicBezTo>
                  <a:cubicBezTo>
                    <a:pt x="57" y="647"/>
                    <a:pt x="57" y="1023"/>
                    <a:pt x="57" y="1512"/>
                  </a:cubicBezTo>
                  <a:cubicBezTo>
                    <a:pt x="61" y="2492"/>
                    <a:pt x="0" y="3908"/>
                    <a:pt x="61" y="5655"/>
                  </a:cubicBezTo>
                  <a:cubicBezTo>
                    <a:pt x="79" y="6092"/>
                    <a:pt x="93" y="6547"/>
                    <a:pt x="131" y="7023"/>
                  </a:cubicBezTo>
                  <a:cubicBezTo>
                    <a:pt x="158" y="7500"/>
                    <a:pt x="202" y="7993"/>
                    <a:pt x="254" y="8505"/>
                  </a:cubicBezTo>
                  <a:cubicBezTo>
                    <a:pt x="359" y="9527"/>
                    <a:pt x="503" y="10620"/>
                    <a:pt x="682" y="11760"/>
                  </a:cubicBezTo>
                  <a:cubicBezTo>
                    <a:pt x="865" y="12902"/>
                    <a:pt x="1071" y="14098"/>
                    <a:pt x="1241" y="15344"/>
                  </a:cubicBezTo>
                  <a:cubicBezTo>
                    <a:pt x="1416" y="16585"/>
                    <a:pt x="1556" y="17884"/>
                    <a:pt x="1626" y="19211"/>
                  </a:cubicBezTo>
                  <a:cubicBezTo>
                    <a:pt x="1705" y="20544"/>
                    <a:pt x="1687" y="21847"/>
                    <a:pt x="1713" y="23106"/>
                  </a:cubicBezTo>
                  <a:cubicBezTo>
                    <a:pt x="1735" y="24364"/>
                    <a:pt x="1761" y="25575"/>
                    <a:pt x="1797" y="26728"/>
                  </a:cubicBezTo>
                  <a:cubicBezTo>
                    <a:pt x="1870" y="29040"/>
                    <a:pt x="1954" y="31120"/>
                    <a:pt x="2023" y="32868"/>
                  </a:cubicBezTo>
                  <a:cubicBezTo>
                    <a:pt x="2164" y="36295"/>
                    <a:pt x="2243" y="38205"/>
                    <a:pt x="2255" y="38519"/>
                  </a:cubicBezTo>
                  <a:cubicBezTo>
                    <a:pt x="2255" y="38519"/>
                    <a:pt x="2251" y="38383"/>
                    <a:pt x="2247" y="38126"/>
                  </a:cubicBezTo>
                  <a:cubicBezTo>
                    <a:pt x="2237" y="37864"/>
                    <a:pt x="2225" y="37487"/>
                    <a:pt x="2211" y="37003"/>
                  </a:cubicBezTo>
                  <a:cubicBezTo>
                    <a:pt x="2172" y="36019"/>
                    <a:pt x="2124" y="34607"/>
                    <a:pt x="2059" y="32864"/>
                  </a:cubicBezTo>
                  <a:cubicBezTo>
                    <a:pt x="1993" y="31120"/>
                    <a:pt x="1910" y="29040"/>
                    <a:pt x="1840" y="26728"/>
                  </a:cubicBezTo>
                  <a:cubicBezTo>
                    <a:pt x="1809" y="25575"/>
                    <a:pt x="1779" y="24360"/>
                    <a:pt x="1761" y="23106"/>
                  </a:cubicBezTo>
                  <a:cubicBezTo>
                    <a:pt x="1735" y="21847"/>
                    <a:pt x="1753" y="20544"/>
                    <a:pt x="1674" y="19211"/>
                  </a:cubicBezTo>
                  <a:cubicBezTo>
                    <a:pt x="1600" y="17878"/>
                    <a:pt x="1464" y="16581"/>
                    <a:pt x="1289" y="15335"/>
                  </a:cubicBezTo>
                  <a:cubicBezTo>
                    <a:pt x="1115" y="14090"/>
                    <a:pt x="905" y="12892"/>
                    <a:pt x="726" y="11752"/>
                  </a:cubicBezTo>
                  <a:cubicBezTo>
                    <a:pt x="542" y="10611"/>
                    <a:pt x="398" y="9523"/>
                    <a:pt x="293" y="8505"/>
                  </a:cubicBezTo>
                  <a:cubicBezTo>
                    <a:pt x="240" y="7993"/>
                    <a:pt x="192" y="7500"/>
                    <a:pt x="166" y="7023"/>
                  </a:cubicBezTo>
                  <a:cubicBezTo>
                    <a:pt x="127" y="6547"/>
                    <a:pt x="113" y="6088"/>
                    <a:pt x="93" y="5651"/>
                  </a:cubicBezTo>
                  <a:cubicBezTo>
                    <a:pt x="26" y="3908"/>
                    <a:pt x="83" y="2492"/>
                    <a:pt x="75" y="1512"/>
                  </a:cubicBezTo>
                  <a:cubicBezTo>
                    <a:pt x="75" y="592"/>
                    <a:pt x="63" y="54"/>
                    <a:pt x="36" y="4"/>
                  </a:cubicBezTo>
                  <a:close/>
                </a:path>
              </a:pathLst>
            </a:custGeom>
            <a:solidFill>
              <a:srgbClr val="F3F3F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5" name="Google Shape;215;p1"/>
            <p:cNvSpPr/>
            <p:nvPr/>
          </p:nvSpPr>
          <p:spPr>
            <a:xfrm>
              <a:off x="-258422" y="4440821"/>
              <a:ext cx="221999" cy="33505"/>
            </a:xfrm>
            <a:custGeom>
              <a:rect b="b" l="l" r="r" t="t"/>
              <a:pathLst>
                <a:path extrusionOk="0" h="735" w="4870">
                  <a:moveTo>
                    <a:pt x="1" y="1"/>
                  </a:moveTo>
                  <a:lnTo>
                    <a:pt x="1" y="735"/>
                  </a:lnTo>
                  <a:lnTo>
                    <a:pt x="4870" y="735"/>
                  </a:lnTo>
                  <a:lnTo>
                    <a:pt x="4870" y="1"/>
                  </a:lnTo>
                  <a:close/>
                </a:path>
              </a:pathLst>
            </a:custGeom>
            <a:solidFill>
              <a:srgbClr val="455A6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6" name="Google Shape;216;p1"/>
            <p:cNvSpPr/>
            <p:nvPr/>
          </p:nvSpPr>
          <p:spPr>
            <a:xfrm>
              <a:off x="-245841" y="2706496"/>
              <a:ext cx="2462" cy="10348"/>
            </a:xfrm>
            <a:custGeom>
              <a:rect b="b" l="l" r="r" t="t"/>
              <a:pathLst>
                <a:path extrusionOk="0" h="227" w="54">
                  <a:moveTo>
                    <a:pt x="23" y="0"/>
                  </a:moveTo>
                  <a:cubicBezTo>
                    <a:pt x="9" y="0"/>
                    <a:pt x="1" y="53"/>
                    <a:pt x="5" y="113"/>
                  </a:cubicBezTo>
                  <a:cubicBezTo>
                    <a:pt x="5" y="174"/>
                    <a:pt x="17" y="227"/>
                    <a:pt x="31" y="227"/>
                  </a:cubicBezTo>
                  <a:cubicBezTo>
                    <a:pt x="44" y="223"/>
                    <a:pt x="53" y="174"/>
                    <a:pt x="49" y="113"/>
                  </a:cubicBezTo>
                  <a:cubicBezTo>
                    <a:pt x="49" y="53"/>
                    <a:pt x="35" y="0"/>
                    <a:pt x="23" y="0"/>
                  </a:cubicBezTo>
                  <a:close/>
                </a:path>
              </a:pathLst>
            </a:custGeom>
            <a:solidFill>
              <a:srgbClr val="455A6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7" name="Google Shape;217;p1"/>
            <p:cNvSpPr/>
            <p:nvPr/>
          </p:nvSpPr>
          <p:spPr>
            <a:xfrm>
              <a:off x="-245248" y="2727009"/>
              <a:ext cx="2416" cy="10165"/>
            </a:xfrm>
            <a:custGeom>
              <a:rect b="b" l="l" r="r" t="t"/>
              <a:pathLst>
                <a:path extrusionOk="0" h="223" w="53">
                  <a:moveTo>
                    <a:pt x="22" y="0"/>
                  </a:moveTo>
                  <a:cubicBezTo>
                    <a:pt x="10" y="0"/>
                    <a:pt x="0" y="48"/>
                    <a:pt x="4" y="113"/>
                  </a:cubicBezTo>
                  <a:cubicBezTo>
                    <a:pt x="4" y="174"/>
                    <a:pt x="18" y="223"/>
                    <a:pt x="31" y="223"/>
                  </a:cubicBezTo>
                  <a:cubicBezTo>
                    <a:pt x="44" y="223"/>
                    <a:pt x="53" y="174"/>
                    <a:pt x="49" y="109"/>
                  </a:cubicBezTo>
                  <a:cubicBezTo>
                    <a:pt x="49" y="48"/>
                    <a:pt x="36" y="0"/>
                    <a:pt x="22" y="0"/>
                  </a:cubicBezTo>
                  <a:close/>
                </a:path>
              </a:pathLst>
            </a:custGeom>
            <a:solidFill>
              <a:srgbClr val="455A6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8" name="Google Shape;218;p1"/>
            <p:cNvSpPr/>
            <p:nvPr/>
          </p:nvSpPr>
          <p:spPr>
            <a:xfrm>
              <a:off x="-244655" y="2747295"/>
              <a:ext cx="2462" cy="10393"/>
            </a:xfrm>
            <a:custGeom>
              <a:rect b="b" l="l" r="r" t="t"/>
              <a:pathLst>
                <a:path extrusionOk="0" h="228" w="54">
                  <a:moveTo>
                    <a:pt x="23" y="1"/>
                  </a:moveTo>
                  <a:cubicBezTo>
                    <a:pt x="9" y="5"/>
                    <a:pt x="1" y="53"/>
                    <a:pt x="5" y="114"/>
                  </a:cubicBezTo>
                  <a:cubicBezTo>
                    <a:pt x="5" y="175"/>
                    <a:pt x="18" y="227"/>
                    <a:pt x="31" y="227"/>
                  </a:cubicBezTo>
                  <a:cubicBezTo>
                    <a:pt x="44" y="227"/>
                    <a:pt x="53" y="175"/>
                    <a:pt x="49" y="114"/>
                  </a:cubicBezTo>
                  <a:cubicBezTo>
                    <a:pt x="49" y="53"/>
                    <a:pt x="36" y="1"/>
                    <a:pt x="23" y="1"/>
                  </a:cubicBezTo>
                  <a:close/>
                </a:path>
              </a:pathLst>
            </a:custGeom>
            <a:solidFill>
              <a:srgbClr val="455A6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9" name="Google Shape;219;p1"/>
            <p:cNvSpPr/>
            <p:nvPr/>
          </p:nvSpPr>
          <p:spPr>
            <a:xfrm>
              <a:off x="-244063" y="2767808"/>
              <a:ext cx="2416" cy="10211"/>
            </a:xfrm>
            <a:custGeom>
              <a:rect b="b" l="l" r="r" t="t"/>
              <a:pathLst>
                <a:path extrusionOk="0" h="224" w="53">
                  <a:moveTo>
                    <a:pt x="23" y="1"/>
                  </a:moveTo>
                  <a:cubicBezTo>
                    <a:pt x="10" y="1"/>
                    <a:pt x="0" y="53"/>
                    <a:pt x="5" y="114"/>
                  </a:cubicBezTo>
                  <a:cubicBezTo>
                    <a:pt x="5" y="176"/>
                    <a:pt x="18" y="223"/>
                    <a:pt x="31" y="223"/>
                  </a:cubicBezTo>
                  <a:cubicBezTo>
                    <a:pt x="45" y="223"/>
                    <a:pt x="53" y="176"/>
                    <a:pt x="49" y="110"/>
                  </a:cubicBezTo>
                  <a:cubicBezTo>
                    <a:pt x="49" y="49"/>
                    <a:pt x="36" y="1"/>
                    <a:pt x="23" y="1"/>
                  </a:cubicBezTo>
                  <a:close/>
                </a:path>
              </a:pathLst>
            </a:custGeom>
            <a:solidFill>
              <a:srgbClr val="455A6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0" name="Google Shape;220;p1"/>
            <p:cNvSpPr/>
            <p:nvPr/>
          </p:nvSpPr>
          <p:spPr>
            <a:xfrm>
              <a:off x="-243425" y="2788321"/>
              <a:ext cx="2416" cy="10257"/>
            </a:xfrm>
            <a:custGeom>
              <a:rect b="b" l="l" r="r" t="t"/>
              <a:pathLst>
                <a:path extrusionOk="0" h="225" w="53">
                  <a:moveTo>
                    <a:pt x="24" y="1"/>
                  </a:moveTo>
                  <a:cubicBezTo>
                    <a:pt x="23" y="1"/>
                    <a:pt x="23" y="1"/>
                    <a:pt x="22" y="1"/>
                  </a:cubicBezTo>
                  <a:cubicBezTo>
                    <a:pt x="9" y="1"/>
                    <a:pt x="0" y="49"/>
                    <a:pt x="4" y="110"/>
                  </a:cubicBezTo>
                  <a:cubicBezTo>
                    <a:pt x="4" y="176"/>
                    <a:pt x="17" y="224"/>
                    <a:pt x="31" y="224"/>
                  </a:cubicBezTo>
                  <a:cubicBezTo>
                    <a:pt x="43" y="224"/>
                    <a:pt x="53" y="172"/>
                    <a:pt x="48" y="110"/>
                  </a:cubicBezTo>
                  <a:cubicBezTo>
                    <a:pt x="48" y="51"/>
                    <a:pt x="36" y="1"/>
                    <a:pt x="24" y="1"/>
                  </a:cubicBezTo>
                  <a:close/>
                </a:path>
              </a:pathLst>
            </a:custGeom>
            <a:solidFill>
              <a:srgbClr val="455A6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1" name="Google Shape;221;p1"/>
            <p:cNvSpPr/>
            <p:nvPr/>
          </p:nvSpPr>
          <p:spPr>
            <a:xfrm>
              <a:off x="-242878" y="2808652"/>
              <a:ext cx="2462" cy="10257"/>
            </a:xfrm>
            <a:custGeom>
              <a:rect b="b" l="l" r="r" t="t"/>
              <a:pathLst>
                <a:path extrusionOk="0" h="225" w="54">
                  <a:moveTo>
                    <a:pt x="23" y="1"/>
                  </a:moveTo>
                  <a:cubicBezTo>
                    <a:pt x="10" y="1"/>
                    <a:pt x="1" y="53"/>
                    <a:pt x="5" y="114"/>
                  </a:cubicBezTo>
                  <a:cubicBezTo>
                    <a:pt x="5" y="173"/>
                    <a:pt x="18" y="224"/>
                    <a:pt x="30" y="224"/>
                  </a:cubicBezTo>
                  <a:cubicBezTo>
                    <a:pt x="30" y="224"/>
                    <a:pt x="31" y="224"/>
                    <a:pt x="31" y="224"/>
                  </a:cubicBezTo>
                  <a:cubicBezTo>
                    <a:pt x="45" y="224"/>
                    <a:pt x="53" y="176"/>
                    <a:pt x="49" y="114"/>
                  </a:cubicBezTo>
                  <a:cubicBezTo>
                    <a:pt x="49" y="49"/>
                    <a:pt x="36" y="1"/>
                    <a:pt x="23" y="1"/>
                  </a:cubicBezTo>
                  <a:close/>
                </a:path>
              </a:pathLst>
            </a:custGeom>
            <a:solidFill>
              <a:srgbClr val="455A6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2" name="Google Shape;222;p1"/>
            <p:cNvSpPr/>
            <p:nvPr/>
          </p:nvSpPr>
          <p:spPr>
            <a:xfrm>
              <a:off x="-242239" y="2829165"/>
              <a:ext cx="2416" cy="10211"/>
            </a:xfrm>
            <a:custGeom>
              <a:rect b="b" l="l" r="r" t="t"/>
              <a:pathLst>
                <a:path extrusionOk="0" h="224" w="53">
                  <a:moveTo>
                    <a:pt x="22" y="1"/>
                  </a:moveTo>
                  <a:cubicBezTo>
                    <a:pt x="9" y="1"/>
                    <a:pt x="0" y="49"/>
                    <a:pt x="5" y="115"/>
                  </a:cubicBezTo>
                  <a:cubicBezTo>
                    <a:pt x="5" y="176"/>
                    <a:pt x="17" y="224"/>
                    <a:pt x="31" y="224"/>
                  </a:cubicBezTo>
                  <a:cubicBezTo>
                    <a:pt x="43" y="224"/>
                    <a:pt x="53" y="171"/>
                    <a:pt x="49" y="110"/>
                  </a:cubicBezTo>
                  <a:cubicBezTo>
                    <a:pt x="49" y="49"/>
                    <a:pt x="35" y="1"/>
                    <a:pt x="22" y="1"/>
                  </a:cubicBezTo>
                  <a:close/>
                </a:path>
              </a:pathLst>
            </a:custGeom>
            <a:solidFill>
              <a:srgbClr val="455A6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3" name="Google Shape;223;p1"/>
            <p:cNvSpPr/>
            <p:nvPr/>
          </p:nvSpPr>
          <p:spPr>
            <a:xfrm>
              <a:off x="-241692" y="2849496"/>
              <a:ext cx="2462" cy="10393"/>
            </a:xfrm>
            <a:custGeom>
              <a:rect b="b" l="l" r="r" t="t"/>
              <a:pathLst>
                <a:path extrusionOk="0" h="228" w="54">
                  <a:moveTo>
                    <a:pt x="23" y="0"/>
                  </a:moveTo>
                  <a:cubicBezTo>
                    <a:pt x="10" y="0"/>
                    <a:pt x="1" y="53"/>
                    <a:pt x="5" y="115"/>
                  </a:cubicBezTo>
                  <a:cubicBezTo>
                    <a:pt x="5" y="175"/>
                    <a:pt x="19" y="228"/>
                    <a:pt x="31" y="228"/>
                  </a:cubicBezTo>
                  <a:cubicBezTo>
                    <a:pt x="45" y="228"/>
                    <a:pt x="53" y="175"/>
                    <a:pt x="49" y="115"/>
                  </a:cubicBezTo>
                  <a:cubicBezTo>
                    <a:pt x="49" y="53"/>
                    <a:pt x="37" y="0"/>
                    <a:pt x="23" y="0"/>
                  </a:cubicBezTo>
                  <a:close/>
                </a:path>
              </a:pathLst>
            </a:custGeom>
            <a:solidFill>
              <a:srgbClr val="455A6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4" name="Google Shape;224;p1"/>
            <p:cNvSpPr/>
            <p:nvPr/>
          </p:nvSpPr>
          <p:spPr>
            <a:xfrm>
              <a:off x="-241054" y="2870009"/>
              <a:ext cx="2416" cy="10211"/>
            </a:xfrm>
            <a:custGeom>
              <a:rect b="b" l="l" r="r" t="t"/>
              <a:pathLst>
                <a:path extrusionOk="0" h="224" w="53">
                  <a:moveTo>
                    <a:pt x="23" y="0"/>
                  </a:moveTo>
                  <a:cubicBezTo>
                    <a:pt x="9" y="0"/>
                    <a:pt x="1" y="53"/>
                    <a:pt x="5" y="115"/>
                  </a:cubicBezTo>
                  <a:cubicBezTo>
                    <a:pt x="5" y="175"/>
                    <a:pt x="17" y="224"/>
                    <a:pt x="31" y="224"/>
                  </a:cubicBezTo>
                  <a:cubicBezTo>
                    <a:pt x="44" y="224"/>
                    <a:pt x="53" y="175"/>
                    <a:pt x="49" y="110"/>
                  </a:cubicBezTo>
                  <a:cubicBezTo>
                    <a:pt x="49" y="48"/>
                    <a:pt x="35" y="0"/>
                    <a:pt x="23" y="0"/>
                  </a:cubicBezTo>
                  <a:close/>
                </a:path>
              </a:pathLst>
            </a:custGeom>
            <a:solidFill>
              <a:srgbClr val="455A6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5" name="Google Shape;225;p1"/>
            <p:cNvSpPr/>
            <p:nvPr/>
          </p:nvSpPr>
          <p:spPr>
            <a:xfrm>
              <a:off x="-240462" y="2890295"/>
              <a:ext cx="2416" cy="10439"/>
            </a:xfrm>
            <a:custGeom>
              <a:rect b="b" l="l" r="r" t="t"/>
              <a:pathLst>
                <a:path extrusionOk="0" h="229" w="53">
                  <a:moveTo>
                    <a:pt x="22" y="1"/>
                  </a:moveTo>
                  <a:cubicBezTo>
                    <a:pt x="10" y="6"/>
                    <a:pt x="0" y="53"/>
                    <a:pt x="4" y="115"/>
                  </a:cubicBezTo>
                  <a:cubicBezTo>
                    <a:pt x="4" y="176"/>
                    <a:pt x="18" y="229"/>
                    <a:pt x="31" y="229"/>
                  </a:cubicBezTo>
                  <a:cubicBezTo>
                    <a:pt x="44" y="229"/>
                    <a:pt x="53" y="176"/>
                    <a:pt x="48" y="115"/>
                  </a:cubicBezTo>
                  <a:cubicBezTo>
                    <a:pt x="48" y="53"/>
                    <a:pt x="36" y="1"/>
                    <a:pt x="22" y="1"/>
                  </a:cubicBezTo>
                  <a:close/>
                </a:path>
              </a:pathLst>
            </a:custGeom>
            <a:solidFill>
              <a:srgbClr val="455A6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6" name="Google Shape;226;p1"/>
            <p:cNvSpPr/>
            <p:nvPr/>
          </p:nvSpPr>
          <p:spPr>
            <a:xfrm>
              <a:off x="-239869" y="2910853"/>
              <a:ext cx="2462" cy="10211"/>
            </a:xfrm>
            <a:custGeom>
              <a:rect b="b" l="l" r="r" t="t"/>
              <a:pathLst>
                <a:path extrusionOk="0" h="224" w="54">
                  <a:moveTo>
                    <a:pt x="23" y="1"/>
                  </a:moveTo>
                  <a:cubicBezTo>
                    <a:pt x="9" y="1"/>
                    <a:pt x="1" y="53"/>
                    <a:pt x="5" y="114"/>
                  </a:cubicBezTo>
                  <a:cubicBezTo>
                    <a:pt x="5" y="175"/>
                    <a:pt x="18" y="223"/>
                    <a:pt x="31" y="223"/>
                  </a:cubicBezTo>
                  <a:cubicBezTo>
                    <a:pt x="44" y="223"/>
                    <a:pt x="53" y="175"/>
                    <a:pt x="49" y="114"/>
                  </a:cubicBezTo>
                  <a:cubicBezTo>
                    <a:pt x="49" y="48"/>
                    <a:pt x="35" y="1"/>
                    <a:pt x="23" y="1"/>
                  </a:cubicBezTo>
                  <a:close/>
                </a:path>
              </a:pathLst>
            </a:custGeom>
            <a:solidFill>
              <a:srgbClr val="455A6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7" name="Google Shape;227;p1"/>
            <p:cNvSpPr/>
            <p:nvPr/>
          </p:nvSpPr>
          <p:spPr>
            <a:xfrm>
              <a:off x="-239459" y="2931367"/>
              <a:ext cx="2051" cy="10211"/>
            </a:xfrm>
            <a:custGeom>
              <a:rect b="b" l="l" r="r" t="t"/>
              <a:pathLst>
                <a:path extrusionOk="0" h="224" w="45">
                  <a:moveTo>
                    <a:pt x="22" y="1"/>
                  </a:moveTo>
                  <a:cubicBezTo>
                    <a:pt x="9" y="1"/>
                    <a:pt x="0" y="49"/>
                    <a:pt x="0" y="110"/>
                  </a:cubicBezTo>
                  <a:cubicBezTo>
                    <a:pt x="0" y="175"/>
                    <a:pt x="9" y="223"/>
                    <a:pt x="22" y="223"/>
                  </a:cubicBezTo>
                  <a:cubicBezTo>
                    <a:pt x="35" y="223"/>
                    <a:pt x="44" y="175"/>
                    <a:pt x="44" y="110"/>
                  </a:cubicBezTo>
                  <a:cubicBezTo>
                    <a:pt x="44" y="49"/>
                    <a:pt x="35" y="1"/>
                    <a:pt x="22" y="1"/>
                  </a:cubicBezTo>
                  <a:close/>
                </a:path>
              </a:pathLst>
            </a:custGeom>
            <a:solidFill>
              <a:srgbClr val="455A6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8" name="Google Shape;228;p1"/>
            <p:cNvSpPr/>
            <p:nvPr/>
          </p:nvSpPr>
          <p:spPr>
            <a:xfrm>
              <a:off x="-239276" y="2951880"/>
              <a:ext cx="2234" cy="10211"/>
            </a:xfrm>
            <a:custGeom>
              <a:rect b="b" l="l" r="r" t="t"/>
              <a:pathLst>
                <a:path extrusionOk="0" h="224" w="49">
                  <a:moveTo>
                    <a:pt x="22" y="1"/>
                  </a:moveTo>
                  <a:cubicBezTo>
                    <a:pt x="10" y="1"/>
                    <a:pt x="0" y="49"/>
                    <a:pt x="0" y="110"/>
                  </a:cubicBezTo>
                  <a:cubicBezTo>
                    <a:pt x="0" y="176"/>
                    <a:pt x="14" y="223"/>
                    <a:pt x="27" y="223"/>
                  </a:cubicBezTo>
                  <a:cubicBezTo>
                    <a:pt x="36" y="223"/>
                    <a:pt x="49" y="171"/>
                    <a:pt x="44" y="110"/>
                  </a:cubicBezTo>
                  <a:cubicBezTo>
                    <a:pt x="44" y="49"/>
                    <a:pt x="36" y="1"/>
                    <a:pt x="22" y="1"/>
                  </a:cubicBezTo>
                  <a:close/>
                </a:path>
              </a:pathLst>
            </a:custGeom>
            <a:solidFill>
              <a:srgbClr val="455A6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9" name="Google Shape;229;p1"/>
            <p:cNvSpPr/>
            <p:nvPr/>
          </p:nvSpPr>
          <p:spPr>
            <a:xfrm>
              <a:off x="-239094" y="2972211"/>
              <a:ext cx="2416" cy="10439"/>
            </a:xfrm>
            <a:custGeom>
              <a:rect b="b" l="l" r="r" t="t"/>
              <a:pathLst>
                <a:path extrusionOk="0" h="229" w="53">
                  <a:moveTo>
                    <a:pt x="27" y="1"/>
                  </a:moveTo>
                  <a:cubicBezTo>
                    <a:pt x="14" y="1"/>
                    <a:pt x="1" y="53"/>
                    <a:pt x="6" y="114"/>
                  </a:cubicBezTo>
                  <a:cubicBezTo>
                    <a:pt x="6" y="176"/>
                    <a:pt x="18" y="228"/>
                    <a:pt x="32" y="228"/>
                  </a:cubicBezTo>
                  <a:cubicBezTo>
                    <a:pt x="45" y="228"/>
                    <a:pt x="53" y="176"/>
                    <a:pt x="53" y="114"/>
                  </a:cubicBezTo>
                  <a:cubicBezTo>
                    <a:pt x="49" y="53"/>
                    <a:pt x="40" y="1"/>
                    <a:pt x="27" y="1"/>
                  </a:cubicBezTo>
                  <a:close/>
                </a:path>
              </a:pathLst>
            </a:custGeom>
            <a:solidFill>
              <a:srgbClr val="455A6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0" name="Google Shape;230;p1"/>
            <p:cNvSpPr/>
            <p:nvPr/>
          </p:nvSpPr>
          <p:spPr>
            <a:xfrm>
              <a:off x="-238456" y="2992724"/>
              <a:ext cx="2416" cy="10257"/>
            </a:xfrm>
            <a:custGeom>
              <a:rect b="b" l="l" r="r" t="t"/>
              <a:pathLst>
                <a:path extrusionOk="0" h="225" w="53">
                  <a:moveTo>
                    <a:pt x="22" y="1"/>
                  </a:moveTo>
                  <a:cubicBezTo>
                    <a:pt x="9" y="1"/>
                    <a:pt x="0" y="53"/>
                    <a:pt x="4" y="114"/>
                  </a:cubicBezTo>
                  <a:cubicBezTo>
                    <a:pt x="4" y="173"/>
                    <a:pt x="17" y="224"/>
                    <a:pt x="29" y="224"/>
                  </a:cubicBezTo>
                  <a:cubicBezTo>
                    <a:pt x="30" y="224"/>
                    <a:pt x="30" y="224"/>
                    <a:pt x="31" y="224"/>
                  </a:cubicBezTo>
                  <a:cubicBezTo>
                    <a:pt x="44" y="224"/>
                    <a:pt x="53" y="176"/>
                    <a:pt x="53" y="114"/>
                  </a:cubicBezTo>
                  <a:cubicBezTo>
                    <a:pt x="48" y="49"/>
                    <a:pt x="35" y="1"/>
                    <a:pt x="22" y="1"/>
                  </a:cubicBezTo>
                  <a:close/>
                </a:path>
              </a:pathLst>
            </a:custGeom>
            <a:solidFill>
              <a:srgbClr val="455A6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1" name="Google Shape;231;p1"/>
            <p:cNvSpPr/>
            <p:nvPr/>
          </p:nvSpPr>
          <p:spPr>
            <a:xfrm>
              <a:off x="-237635" y="3013237"/>
              <a:ext cx="2416" cy="10211"/>
            </a:xfrm>
            <a:custGeom>
              <a:rect b="b" l="l" r="r" t="t"/>
              <a:pathLst>
                <a:path extrusionOk="0" h="224" w="53">
                  <a:moveTo>
                    <a:pt x="21" y="1"/>
                  </a:moveTo>
                  <a:cubicBezTo>
                    <a:pt x="8" y="1"/>
                    <a:pt x="0" y="53"/>
                    <a:pt x="4" y="115"/>
                  </a:cubicBezTo>
                  <a:cubicBezTo>
                    <a:pt x="8" y="176"/>
                    <a:pt x="21" y="224"/>
                    <a:pt x="35" y="224"/>
                  </a:cubicBezTo>
                  <a:cubicBezTo>
                    <a:pt x="47" y="224"/>
                    <a:pt x="52" y="171"/>
                    <a:pt x="52" y="110"/>
                  </a:cubicBezTo>
                  <a:cubicBezTo>
                    <a:pt x="47" y="49"/>
                    <a:pt x="35" y="1"/>
                    <a:pt x="21" y="1"/>
                  </a:cubicBezTo>
                  <a:close/>
                </a:path>
              </a:pathLst>
            </a:custGeom>
            <a:solidFill>
              <a:srgbClr val="455A6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2" name="Google Shape;232;p1"/>
            <p:cNvSpPr/>
            <p:nvPr/>
          </p:nvSpPr>
          <p:spPr>
            <a:xfrm>
              <a:off x="-236450" y="3033568"/>
              <a:ext cx="2416" cy="10393"/>
            </a:xfrm>
            <a:custGeom>
              <a:rect b="b" l="l" r="r" t="t"/>
              <a:pathLst>
                <a:path extrusionOk="0" h="228" w="53">
                  <a:moveTo>
                    <a:pt x="17" y="0"/>
                  </a:moveTo>
                  <a:cubicBezTo>
                    <a:pt x="4" y="4"/>
                    <a:pt x="0" y="53"/>
                    <a:pt x="0" y="115"/>
                  </a:cubicBezTo>
                  <a:cubicBezTo>
                    <a:pt x="4" y="180"/>
                    <a:pt x="17" y="228"/>
                    <a:pt x="31" y="228"/>
                  </a:cubicBezTo>
                  <a:cubicBezTo>
                    <a:pt x="43" y="228"/>
                    <a:pt x="53" y="175"/>
                    <a:pt x="47" y="115"/>
                  </a:cubicBezTo>
                  <a:cubicBezTo>
                    <a:pt x="43" y="53"/>
                    <a:pt x="31" y="0"/>
                    <a:pt x="17" y="0"/>
                  </a:cubicBezTo>
                  <a:close/>
                </a:path>
              </a:pathLst>
            </a:custGeom>
            <a:solidFill>
              <a:srgbClr val="455A6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3" name="Google Shape;233;p1"/>
            <p:cNvSpPr/>
            <p:nvPr/>
          </p:nvSpPr>
          <p:spPr>
            <a:xfrm>
              <a:off x="-235265" y="3054081"/>
              <a:ext cx="2416" cy="10211"/>
            </a:xfrm>
            <a:custGeom>
              <a:rect b="b" l="l" r="r" t="t"/>
              <a:pathLst>
                <a:path extrusionOk="0" h="224" w="53">
                  <a:moveTo>
                    <a:pt x="17" y="0"/>
                  </a:moveTo>
                  <a:cubicBezTo>
                    <a:pt x="5" y="0"/>
                    <a:pt x="0" y="53"/>
                    <a:pt x="5" y="115"/>
                  </a:cubicBezTo>
                  <a:cubicBezTo>
                    <a:pt x="9" y="175"/>
                    <a:pt x="21" y="224"/>
                    <a:pt x="35" y="224"/>
                  </a:cubicBezTo>
                  <a:cubicBezTo>
                    <a:pt x="48" y="224"/>
                    <a:pt x="53" y="171"/>
                    <a:pt x="48" y="110"/>
                  </a:cubicBezTo>
                  <a:cubicBezTo>
                    <a:pt x="43" y="48"/>
                    <a:pt x="31" y="0"/>
                    <a:pt x="17" y="0"/>
                  </a:cubicBezTo>
                  <a:close/>
                </a:path>
              </a:pathLst>
            </a:custGeom>
            <a:solidFill>
              <a:srgbClr val="455A6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4" name="Google Shape;234;p1"/>
            <p:cNvSpPr/>
            <p:nvPr/>
          </p:nvSpPr>
          <p:spPr>
            <a:xfrm>
              <a:off x="-233897" y="3074367"/>
              <a:ext cx="2644" cy="10439"/>
            </a:xfrm>
            <a:custGeom>
              <a:rect b="b" l="l" r="r" t="t"/>
              <a:pathLst>
                <a:path extrusionOk="0" h="229" w="58">
                  <a:moveTo>
                    <a:pt x="18" y="1"/>
                  </a:moveTo>
                  <a:cubicBezTo>
                    <a:pt x="9" y="6"/>
                    <a:pt x="1" y="53"/>
                    <a:pt x="5" y="115"/>
                  </a:cubicBezTo>
                  <a:cubicBezTo>
                    <a:pt x="9" y="180"/>
                    <a:pt x="27" y="229"/>
                    <a:pt x="36" y="229"/>
                  </a:cubicBezTo>
                  <a:cubicBezTo>
                    <a:pt x="49" y="224"/>
                    <a:pt x="58" y="176"/>
                    <a:pt x="53" y="115"/>
                  </a:cubicBezTo>
                  <a:cubicBezTo>
                    <a:pt x="49" y="49"/>
                    <a:pt x="31" y="1"/>
                    <a:pt x="18" y="1"/>
                  </a:cubicBezTo>
                  <a:close/>
                </a:path>
              </a:pathLst>
            </a:custGeom>
            <a:solidFill>
              <a:srgbClr val="455A6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5" name="Google Shape;235;p1"/>
            <p:cNvSpPr/>
            <p:nvPr/>
          </p:nvSpPr>
          <p:spPr>
            <a:xfrm>
              <a:off x="-232302" y="3094925"/>
              <a:ext cx="2826" cy="10211"/>
            </a:xfrm>
            <a:custGeom>
              <a:rect b="b" l="l" r="r" t="t"/>
              <a:pathLst>
                <a:path extrusionOk="0" h="224" w="62">
                  <a:moveTo>
                    <a:pt x="23" y="1"/>
                  </a:moveTo>
                  <a:cubicBezTo>
                    <a:pt x="9" y="1"/>
                    <a:pt x="1" y="53"/>
                    <a:pt x="9" y="114"/>
                  </a:cubicBezTo>
                  <a:cubicBezTo>
                    <a:pt x="14" y="175"/>
                    <a:pt x="27" y="223"/>
                    <a:pt x="40" y="223"/>
                  </a:cubicBezTo>
                  <a:cubicBezTo>
                    <a:pt x="53" y="223"/>
                    <a:pt x="61" y="171"/>
                    <a:pt x="53" y="110"/>
                  </a:cubicBezTo>
                  <a:cubicBezTo>
                    <a:pt x="49" y="48"/>
                    <a:pt x="35" y="1"/>
                    <a:pt x="23" y="1"/>
                  </a:cubicBezTo>
                  <a:close/>
                </a:path>
              </a:pathLst>
            </a:custGeom>
            <a:solidFill>
              <a:srgbClr val="455A6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6" name="Google Shape;236;p1"/>
            <p:cNvSpPr/>
            <p:nvPr/>
          </p:nvSpPr>
          <p:spPr>
            <a:xfrm>
              <a:off x="-230296" y="3115256"/>
              <a:ext cx="2826" cy="10211"/>
            </a:xfrm>
            <a:custGeom>
              <a:rect b="b" l="l" r="r" t="t"/>
              <a:pathLst>
                <a:path extrusionOk="0" h="224" w="62">
                  <a:moveTo>
                    <a:pt x="17" y="1"/>
                  </a:moveTo>
                  <a:cubicBezTo>
                    <a:pt x="5" y="1"/>
                    <a:pt x="1" y="53"/>
                    <a:pt x="9" y="114"/>
                  </a:cubicBezTo>
                  <a:cubicBezTo>
                    <a:pt x="13" y="175"/>
                    <a:pt x="31" y="223"/>
                    <a:pt x="39" y="223"/>
                  </a:cubicBezTo>
                  <a:cubicBezTo>
                    <a:pt x="53" y="223"/>
                    <a:pt x="61" y="171"/>
                    <a:pt x="53" y="110"/>
                  </a:cubicBezTo>
                  <a:cubicBezTo>
                    <a:pt x="49" y="48"/>
                    <a:pt x="31" y="1"/>
                    <a:pt x="17" y="1"/>
                  </a:cubicBezTo>
                  <a:close/>
                </a:path>
              </a:pathLst>
            </a:custGeom>
            <a:solidFill>
              <a:srgbClr val="455A6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7" name="Google Shape;237;p1"/>
            <p:cNvSpPr/>
            <p:nvPr/>
          </p:nvSpPr>
          <p:spPr>
            <a:xfrm>
              <a:off x="-228108" y="3135587"/>
              <a:ext cx="2826" cy="10165"/>
            </a:xfrm>
            <a:custGeom>
              <a:rect b="b" l="l" r="r" t="t"/>
              <a:pathLst>
                <a:path extrusionOk="0" h="223" w="62">
                  <a:moveTo>
                    <a:pt x="18" y="0"/>
                  </a:moveTo>
                  <a:cubicBezTo>
                    <a:pt x="5" y="0"/>
                    <a:pt x="1" y="53"/>
                    <a:pt x="5" y="114"/>
                  </a:cubicBezTo>
                  <a:cubicBezTo>
                    <a:pt x="13" y="175"/>
                    <a:pt x="31" y="223"/>
                    <a:pt x="44" y="223"/>
                  </a:cubicBezTo>
                  <a:cubicBezTo>
                    <a:pt x="57" y="223"/>
                    <a:pt x="62" y="170"/>
                    <a:pt x="53" y="110"/>
                  </a:cubicBezTo>
                  <a:cubicBezTo>
                    <a:pt x="48" y="48"/>
                    <a:pt x="31" y="0"/>
                    <a:pt x="18" y="0"/>
                  </a:cubicBezTo>
                  <a:close/>
                </a:path>
              </a:pathLst>
            </a:custGeom>
            <a:solidFill>
              <a:srgbClr val="455A6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8" name="Google Shape;238;p1"/>
            <p:cNvSpPr/>
            <p:nvPr/>
          </p:nvSpPr>
          <p:spPr>
            <a:xfrm>
              <a:off x="-225692" y="3155918"/>
              <a:ext cx="2826" cy="10165"/>
            </a:xfrm>
            <a:custGeom>
              <a:rect b="b" l="l" r="r" t="t"/>
              <a:pathLst>
                <a:path extrusionOk="0" h="223" w="62">
                  <a:moveTo>
                    <a:pt x="17" y="0"/>
                  </a:moveTo>
                  <a:cubicBezTo>
                    <a:pt x="4" y="0"/>
                    <a:pt x="0" y="53"/>
                    <a:pt x="4" y="114"/>
                  </a:cubicBezTo>
                  <a:cubicBezTo>
                    <a:pt x="13" y="174"/>
                    <a:pt x="31" y="223"/>
                    <a:pt x="43" y="223"/>
                  </a:cubicBezTo>
                  <a:cubicBezTo>
                    <a:pt x="57" y="218"/>
                    <a:pt x="61" y="170"/>
                    <a:pt x="53" y="109"/>
                  </a:cubicBezTo>
                  <a:cubicBezTo>
                    <a:pt x="43" y="47"/>
                    <a:pt x="31" y="0"/>
                    <a:pt x="17" y="0"/>
                  </a:cubicBezTo>
                  <a:close/>
                </a:path>
              </a:pathLst>
            </a:custGeom>
            <a:solidFill>
              <a:srgbClr val="455A6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9" name="Google Shape;239;p1"/>
            <p:cNvSpPr/>
            <p:nvPr/>
          </p:nvSpPr>
          <p:spPr>
            <a:xfrm>
              <a:off x="-223139" y="3176203"/>
              <a:ext cx="2826" cy="10029"/>
            </a:xfrm>
            <a:custGeom>
              <a:rect b="b" l="l" r="r" t="t"/>
              <a:pathLst>
                <a:path extrusionOk="0" h="220" w="62">
                  <a:moveTo>
                    <a:pt x="16" y="1"/>
                  </a:moveTo>
                  <a:cubicBezTo>
                    <a:pt x="15" y="1"/>
                    <a:pt x="14" y="1"/>
                    <a:pt x="13" y="1"/>
                  </a:cubicBezTo>
                  <a:cubicBezTo>
                    <a:pt x="5" y="1"/>
                    <a:pt x="1" y="53"/>
                    <a:pt x="9" y="114"/>
                  </a:cubicBezTo>
                  <a:cubicBezTo>
                    <a:pt x="13" y="173"/>
                    <a:pt x="30" y="219"/>
                    <a:pt x="42" y="219"/>
                  </a:cubicBezTo>
                  <a:cubicBezTo>
                    <a:pt x="43" y="219"/>
                    <a:pt x="43" y="219"/>
                    <a:pt x="44" y="219"/>
                  </a:cubicBezTo>
                  <a:cubicBezTo>
                    <a:pt x="58" y="219"/>
                    <a:pt x="62" y="167"/>
                    <a:pt x="53" y="106"/>
                  </a:cubicBezTo>
                  <a:cubicBezTo>
                    <a:pt x="44" y="47"/>
                    <a:pt x="29" y="1"/>
                    <a:pt x="16" y="1"/>
                  </a:cubicBezTo>
                  <a:close/>
                </a:path>
              </a:pathLst>
            </a:custGeom>
            <a:solidFill>
              <a:srgbClr val="455A6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0" name="Google Shape;240;p1"/>
            <p:cNvSpPr/>
            <p:nvPr/>
          </p:nvSpPr>
          <p:spPr>
            <a:xfrm>
              <a:off x="-220359" y="3196306"/>
              <a:ext cx="2826" cy="10211"/>
            </a:xfrm>
            <a:custGeom>
              <a:rect b="b" l="l" r="r" t="t"/>
              <a:pathLst>
                <a:path extrusionOk="0" h="224" w="62">
                  <a:moveTo>
                    <a:pt x="14" y="1"/>
                  </a:moveTo>
                  <a:cubicBezTo>
                    <a:pt x="1" y="6"/>
                    <a:pt x="1" y="53"/>
                    <a:pt x="9" y="115"/>
                  </a:cubicBezTo>
                  <a:cubicBezTo>
                    <a:pt x="19" y="176"/>
                    <a:pt x="35" y="224"/>
                    <a:pt x="49" y="224"/>
                  </a:cubicBezTo>
                  <a:cubicBezTo>
                    <a:pt x="57" y="220"/>
                    <a:pt x="62" y="171"/>
                    <a:pt x="53" y="111"/>
                  </a:cubicBezTo>
                  <a:cubicBezTo>
                    <a:pt x="45" y="49"/>
                    <a:pt x="27" y="1"/>
                    <a:pt x="14" y="1"/>
                  </a:cubicBezTo>
                  <a:close/>
                </a:path>
              </a:pathLst>
            </a:custGeom>
            <a:solidFill>
              <a:srgbClr val="455A6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1" name="Google Shape;241;p1"/>
            <p:cNvSpPr/>
            <p:nvPr/>
          </p:nvSpPr>
          <p:spPr>
            <a:xfrm>
              <a:off x="-217578" y="3216455"/>
              <a:ext cx="3054" cy="10211"/>
            </a:xfrm>
            <a:custGeom>
              <a:rect b="b" l="l" r="r" t="t"/>
              <a:pathLst>
                <a:path extrusionOk="0" h="224" w="67">
                  <a:moveTo>
                    <a:pt x="18" y="0"/>
                  </a:moveTo>
                  <a:cubicBezTo>
                    <a:pt x="6" y="4"/>
                    <a:pt x="1" y="53"/>
                    <a:pt x="14" y="114"/>
                  </a:cubicBezTo>
                  <a:cubicBezTo>
                    <a:pt x="23" y="175"/>
                    <a:pt x="40" y="223"/>
                    <a:pt x="53" y="223"/>
                  </a:cubicBezTo>
                  <a:cubicBezTo>
                    <a:pt x="67" y="223"/>
                    <a:pt x="67" y="171"/>
                    <a:pt x="58" y="109"/>
                  </a:cubicBezTo>
                  <a:cubicBezTo>
                    <a:pt x="49" y="48"/>
                    <a:pt x="32" y="0"/>
                    <a:pt x="18" y="0"/>
                  </a:cubicBezTo>
                  <a:close/>
                </a:path>
              </a:pathLst>
            </a:custGeom>
            <a:solidFill>
              <a:srgbClr val="455A6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2" name="Google Shape;242;p1"/>
            <p:cNvSpPr/>
            <p:nvPr/>
          </p:nvSpPr>
          <p:spPr>
            <a:xfrm>
              <a:off x="-214387" y="3236740"/>
              <a:ext cx="3054" cy="10074"/>
            </a:xfrm>
            <a:custGeom>
              <a:rect b="b" l="l" r="r" t="t"/>
              <a:pathLst>
                <a:path extrusionOk="0" h="221" w="67">
                  <a:moveTo>
                    <a:pt x="20" y="1"/>
                  </a:moveTo>
                  <a:cubicBezTo>
                    <a:pt x="19" y="1"/>
                    <a:pt x="19" y="1"/>
                    <a:pt x="19" y="1"/>
                  </a:cubicBezTo>
                  <a:cubicBezTo>
                    <a:pt x="5" y="1"/>
                    <a:pt x="1" y="53"/>
                    <a:pt x="9" y="115"/>
                  </a:cubicBezTo>
                  <a:cubicBezTo>
                    <a:pt x="22" y="174"/>
                    <a:pt x="39" y="220"/>
                    <a:pt x="52" y="220"/>
                  </a:cubicBezTo>
                  <a:cubicBezTo>
                    <a:pt x="52" y="220"/>
                    <a:pt x="53" y="220"/>
                    <a:pt x="53" y="220"/>
                  </a:cubicBezTo>
                  <a:cubicBezTo>
                    <a:pt x="62" y="220"/>
                    <a:pt x="67" y="168"/>
                    <a:pt x="57" y="106"/>
                  </a:cubicBezTo>
                  <a:cubicBezTo>
                    <a:pt x="49" y="47"/>
                    <a:pt x="29" y="1"/>
                    <a:pt x="20" y="1"/>
                  </a:cubicBezTo>
                  <a:close/>
                </a:path>
              </a:pathLst>
            </a:custGeom>
            <a:solidFill>
              <a:srgbClr val="455A6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3" name="Google Shape;243;p1"/>
            <p:cNvSpPr/>
            <p:nvPr/>
          </p:nvSpPr>
          <p:spPr>
            <a:xfrm>
              <a:off x="-211151" y="3256889"/>
              <a:ext cx="3009" cy="9983"/>
            </a:xfrm>
            <a:custGeom>
              <a:rect b="b" l="l" r="r" t="t"/>
              <a:pathLst>
                <a:path extrusionOk="0" h="219" w="66">
                  <a:moveTo>
                    <a:pt x="19" y="0"/>
                  </a:moveTo>
                  <a:cubicBezTo>
                    <a:pt x="18" y="0"/>
                    <a:pt x="17" y="0"/>
                    <a:pt x="17" y="0"/>
                  </a:cubicBezTo>
                  <a:cubicBezTo>
                    <a:pt x="4" y="0"/>
                    <a:pt x="0" y="53"/>
                    <a:pt x="13" y="114"/>
                  </a:cubicBezTo>
                  <a:cubicBezTo>
                    <a:pt x="22" y="172"/>
                    <a:pt x="37" y="219"/>
                    <a:pt x="50" y="219"/>
                  </a:cubicBezTo>
                  <a:cubicBezTo>
                    <a:pt x="51" y="219"/>
                    <a:pt x="52" y="219"/>
                    <a:pt x="53" y="219"/>
                  </a:cubicBezTo>
                  <a:cubicBezTo>
                    <a:pt x="65" y="219"/>
                    <a:pt x="65" y="166"/>
                    <a:pt x="57" y="105"/>
                  </a:cubicBezTo>
                  <a:cubicBezTo>
                    <a:pt x="49" y="47"/>
                    <a:pt x="32" y="0"/>
                    <a:pt x="19" y="0"/>
                  </a:cubicBezTo>
                  <a:close/>
                </a:path>
              </a:pathLst>
            </a:custGeom>
            <a:solidFill>
              <a:srgbClr val="455A6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4" name="Google Shape;244;p1"/>
            <p:cNvSpPr/>
            <p:nvPr/>
          </p:nvSpPr>
          <p:spPr>
            <a:xfrm>
              <a:off x="-207777" y="3276992"/>
              <a:ext cx="3009" cy="10029"/>
            </a:xfrm>
            <a:custGeom>
              <a:rect b="b" l="l" r="r" t="t"/>
              <a:pathLst>
                <a:path extrusionOk="0" h="220" w="66">
                  <a:moveTo>
                    <a:pt x="15" y="1"/>
                  </a:moveTo>
                  <a:cubicBezTo>
                    <a:pt x="14" y="1"/>
                    <a:pt x="14" y="1"/>
                    <a:pt x="13" y="1"/>
                  </a:cubicBezTo>
                  <a:cubicBezTo>
                    <a:pt x="5" y="1"/>
                    <a:pt x="1" y="53"/>
                    <a:pt x="9" y="114"/>
                  </a:cubicBezTo>
                  <a:cubicBezTo>
                    <a:pt x="21" y="174"/>
                    <a:pt x="38" y="219"/>
                    <a:pt x="51" y="219"/>
                  </a:cubicBezTo>
                  <a:cubicBezTo>
                    <a:pt x="52" y="219"/>
                    <a:pt x="52" y="219"/>
                    <a:pt x="53" y="219"/>
                  </a:cubicBezTo>
                  <a:cubicBezTo>
                    <a:pt x="66" y="219"/>
                    <a:pt x="66" y="167"/>
                    <a:pt x="57" y="106"/>
                  </a:cubicBezTo>
                  <a:cubicBezTo>
                    <a:pt x="48" y="47"/>
                    <a:pt x="28" y="1"/>
                    <a:pt x="15" y="1"/>
                  </a:cubicBezTo>
                  <a:close/>
                </a:path>
              </a:pathLst>
            </a:custGeom>
            <a:solidFill>
              <a:srgbClr val="455A6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5" name="Google Shape;245;p1"/>
            <p:cNvSpPr/>
            <p:nvPr/>
          </p:nvSpPr>
          <p:spPr>
            <a:xfrm>
              <a:off x="-204450" y="3297140"/>
              <a:ext cx="3100" cy="9983"/>
            </a:xfrm>
            <a:custGeom>
              <a:rect b="b" l="l" r="r" t="t"/>
              <a:pathLst>
                <a:path extrusionOk="0" h="219" w="68">
                  <a:moveTo>
                    <a:pt x="20" y="0"/>
                  </a:moveTo>
                  <a:cubicBezTo>
                    <a:pt x="20" y="0"/>
                    <a:pt x="19" y="0"/>
                    <a:pt x="19" y="1"/>
                  </a:cubicBezTo>
                  <a:cubicBezTo>
                    <a:pt x="6" y="1"/>
                    <a:pt x="1" y="53"/>
                    <a:pt x="15" y="114"/>
                  </a:cubicBezTo>
                  <a:cubicBezTo>
                    <a:pt x="23" y="172"/>
                    <a:pt x="39" y="219"/>
                    <a:pt x="52" y="219"/>
                  </a:cubicBezTo>
                  <a:cubicBezTo>
                    <a:pt x="52" y="219"/>
                    <a:pt x="53" y="219"/>
                    <a:pt x="53" y="219"/>
                  </a:cubicBezTo>
                  <a:cubicBezTo>
                    <a:pt x="67" y="219"/>
                    <a:pt x="67" y="166"/>
                    <a:pt x="59" y="105"/>
                  </a:cubicBezTo>
                  <a:cubicBezTo>
                    <a:pt x="50" y="46"/>
                    <a:pt x="29" y="0"/>
                    <a:pt x="20" y="0"/>
                  </a:cubicBezTo>
                  <a:close/>
                </a:path>
              </a:pathLst>
            </a:custGeom>
            <a:solidFill>
              <a:srgbClr val="455A6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6" name="Google Shape;246;p1"/>
            <p:cNvSpPr/>
            <p:nvPr/>
          </p:nvSpPr>
          <p:spPr>
            <a:xfrm>
              <a:off x="-201031" y="3317243"/>
              <a:ext cx="3237" cy="10029"/>
            </a:xfrm>
            <a:custGeom>
              <a:rect b="b" l="l" r="r" t="t"/>
              <a:pathLst>
                <a:path extrusionOk="0" h="220" w="71">
                  <a:moveTo>
                    <a:pt x="20" y="1"/>
                  </a:moveTo>
                  <a:cubicBezTo>
                    <a:pt x="20" y="1"/>
                    <a:pt x="19" y="1"/>
                    <a:pt x="18" y="1"/>
                  </a:cubicBezTo>
                  <a:cubicBezTo>
                    <a:pt x="5" y="1"/>
                    <a:pt x="0" y="54"/>
                    <a:pt x="14" y="114"/>
                  </a:cubicBezTo>
                  <a:cubicBezTo>
                    <a:pt x="22" y="173"/>
                    <a:pt x="39" y="219"/>
                    <a:pt x="51" y="219"/>
                  </a:cubicBezTo>
                  <a:cubicBezTo>
                    <a:pt x="52" y="219"/>
                    <a:pt x="52" y="219"/>
                    <a:pt x="53" y="219"/>
                  </a:cubicBezTo>
                  <a:cubicBezTo>
                    <a:pt x="67" y="219"/>
                    <a:pt x="71" y="167"/>
                    <a:pt x="57" y="106"/>
                  </a:cubicBezTo>
                  <a:cubicBezTo>
                    <a:pt x="49" y="47"/>
                    <a:pt x="33" y="1"/>
                    <a:pt x="20" y="1"/>
                  </a:cubicBezTo>
                  <a:close/>
                </a:path>
              </a:pathLst>
            </a:custGeom>
            <a:solidFill>
              <a:srgbClr val="455A6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7" name="Google Shape;247;p1"/>
            <p:cNvSpPr/>
            <p:nvPr/>
          </p:nvSpPr>
          <p:spPr>
            <a:xfrm>
              <a:off x="-197657" y="3337346"/>
              <a:ext cx="3282" cy="10074"/>
            </a:xfrm>
            <a:custGeom>
              <a:rect b="b" l="l" r="r" t="t"/>
              <a:pathLst>
                <a:path extrusionOk="0" h="221" w="72">
                  <a:moveTo>
                    <a:pt x="20" y="0"/>
                  </a:moveTo>
                  <a:cubicBezTo>
                    <a:pt x="20" y="0"/>
                    <a:pt x="19" y="0"/>
                    <a:pt x="19" y="1"/>
                  </a:cubicBezTo>
                  <a:cubicBezTo>
                    <a:pt x="5" y="1"/>
                    <a:pt x="1" y="53"/>
                    <a:pt x="15" y="115"/>
                  </a:cubicBezTo>
                  <a:cubicBezTo>
                    <a:pt x="23" y="173"/>
                    <a:pt x="39" y="220"/>
                    <a:pt x="52" y="220"/>
                  </a:cubicBezTo>
                  <a:cubicBezTo>
                    <a:pt x="52" y="220"/>
                    <a:pt x="53" y="220"/>
                    <a:pt x="53" y="220"/>
                  </a:cubicBezTo>
                  <a:cubicBezTo>
                    <a:pt x="67" y="220"/>
                    <a:pt x="71" y="167"/>
                    <a:pt x="58" y="105"/>
                  </a:cubicBezTo>
                  <a:cubicBezTo>
                    <a:pt x="49" y="47"/>
                    <a:pt x="33" y="0"/>
                    <a:pt x="20" y="0"/>
                  </a:cubicBezTo>
                  <a:close/>
                </a:path>
              </a:pathLst>
            </a:custGeom>
            <a:solidFill>
              <a:srgbClr val="455A6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8" name="Google Shape;248;p1"/>
            <p:cNvSpPr/>
            <p:nvPr/>
          </p:nvSpPr>
          <p:spPr>
            <a:xfrm>
              <a:off x="-194239" y="3357449"/>
              <a:ext cx="3009" cy="10074"/>
            </a:xfrm>
            <a:custGeom>
              <a:rect b="b" l="l" r="r" t="t"/>
              <a:pathLst>
                <a:path extrusionOk="0" h="221" w="66">
                  <a:moveTo>
                    <a:pt x="20" y="1"/>
                  </a:moveTo>
                  <a:cubicBezTo>
                    <a:pt x="19" y="1"/>
                    <a:pt x="19" y="1"/>
                    <a:pt x="18" y="1"/>
                  </a:cubicBezTo>
                  <a:cubicBezTo>
                    <a:pt x="5" y="1"/>
                    <a:pt x="0" y="54"/>
                    <a:pt x="13" y="115"/>
                  </a:cubicBezTo>
                  <a:cubicBezTo>
                    <a:pt x="22" y="174"/>
                    <a:pt x="38" y="221"/>
                    <a:pt x="51" y="221"/>
                  </a:cubicBezTo>
                  <a:cubicBezTo>
                    <a:pt x="52" y="221"/>
                    <a:pt x="52" y="221"/>
                    <a:pt x="53" y="220"/>
                  </a:cubicBezTo>
                  <a:cubicBezTo>
                    <a:pt x="65" y="220"/>
                    <a:pt x="65" y="168"/>
                    <a:pt x="57" y="106"/>
                  </a:cubicBezTo>
                  <a:cubicBezTo>
                    <a:pt x="49" y="48"/>
                    <a:pt x="32" y="1"/>
                    <a:pt x="20" y="1"/>
                  </a:cubicBezTo>
                  <a:close/>
                </a:path>
              </a:pathLst>
            </a:custGeom>
            <a:solidFill>
              <a:srgbClr val="455A6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9" name="Google Shape;249;p1"/>
            <p:cNvSpPr/>
            <p:nvPr/>
          </p:nvSpPr>
          <p:spPr>
            <a:xfrm>
              <a:off x="-190865" y="3377598"/>
              <a:ext cx="3009" cy="10029"/>
            </a:xfrm>
            <a:custGeom>
              <a:rect b="b" l="l" r="r" t="t"/>
              <a:pathLst>
                <a:path extrusionOk="0" h="220" w="66">
                  <a:moveTo>
                    <a:pt x="15" y="0"/>
                  </a:moveTo>
                  <a:cubicBezTo>
                    <a:pt x="15" y="0"/>
                    <a:pt x="14" y="1"/>
                    <a:pt x="13" y="1"/>
                  </a:cubicBezTo>
                  <a:cubicBezTo>
                    <a:pt x="1" y="1"/>
                    <a:pt x="1" y="53"/>
                    <a:pt x="9" y="114"/>
                  </a:cubicBezTo>
                  <a:cubicBezTo>
                    <a:pt x="17" y="173"/>
                    <a:pt x="34" y="219"/>
                    <a:pt x="47" y="219"/>
                  </a:cubicBezTo>
                  <a:cubicBezTo>
                    <a:pt x="48" y="219"/>
                    <a:pt x="48" y="219"/>
                    <a:pt x="49" y="219"/>
                  </a:cubicBezTo>
                  <a:cubicBezTo>
                    <a:pt x="62" y="219"/>
                    <a:pt x="66" y="166"/>
                    <a:pt x="53" y="106"/>
                  </a:cubicBezTo>
                  <a:cubicBezTo>
                    <a:pt x="44" y="47"/>
                    <a:pt x="28" y="0"/>
                    <a:pt x="15" y="0"/>
                  </a:cubicBezTo>
                  <a:close/>
                </a:path>
              </a:pathLst>
            </a:custGeom>
            <a:solidFill>
              <a:srgbClr val="455A6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0" name="Google Shape;250;p1"/>
            <p:cNvSpPr/>
            <p:nvPr/>
          </p:nvSpPr>
          <p:spPr>
            <a:xfrm>
              <a:off x="-187902" y="3397746"/>
              <a:ext cx="3054" cy="9983"/>
            </a:xfrm>
            <a:custGeom>
              <a:rect b="b" l="l" r="r" t="t"/>
              <a:pathLst>
                <a:path extrusionOk="0" h="219" w="67">
                  <a:moveTo>
                    <a:pt x="20" y="0"/>
                  </a:moveTo>
                  <a:cubicBezTo>
                    <a:pt x="20" y="0"/>
                    <a:pt x="19" y="0"/>
                    <a:pt x="19" y="0"/>
                  </a:cubicBezTo>
                  <a:cubicBezTo>
                    <a:pt x="5" y="0"/>
                    <a:pt x="1" y="53"/>
                    <a:pt x="10" y="114"/>
                  </a:cubicBezTo>
                  <a:cubicBezTo>
                    <a:pt x="18" y="173"/>
                    <a:pt x="39" y="219"/>
                    <a:pt x="48" y="219"/>
                  </a:cubicBezTo>
                  <a:cubicBezTo>
                    <a:pt x="48" y="219"/>
                    <a:pt x="49" y="219"/>
                    <a:pt x="49" y="218"/>
                  </a:cubicBezTo>
                  <a:cubicBezTo>
                    <a:pt x="63" y="218"/>
                    <a:pt x="67" y="166"/>
                    <a:pt x="58" y="105"/>
                  </a:cubicBezTo>
                  <a:cubicBezTo>
                    <a:pt x="49" y="47"/>
                    <a:pt x="33" y="0"/>
                    <a:pt x="20" y="0"/>
                  </a:cubicBezTo>
                  <a:close/>
                </a:path>
              </a:pathLst>
            </a:custGeom>
            <a:solidFill>
              <a:srgbClr val="455A6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1" name="Google Shape;251;p1"/>
            <p:cNvSpPr/>
            <p:nvPr/>
          </p:nvSpPr>
          <p:spPr>
            <a:xfrm>
              <a:off x="-184894" y="3417849"/>
              <a:ext cx="3009" cy="10029"/>
            </a:xfrm>
            <a:custGeom>
              <a:rect b="b" l="l" r="r" t="t"/>
              <a:pathLst>
                <a:path extrusionOk="0" h="220" w="66">
                  <a:moveTo>
                    <a:pt x="19" y="1"/>
                  </a:moveTo>
                  <a:cubicBezTo>
                    <a:pt x="19" y="1"/>
                    <a:pt x="18" y="1"/>
                    <a:pt x="18" y="1"/>
                  </a:cubicBezTo>
                  <a:cubicBezTo>
                    <a:pt x="5" y="1"/>
                    <a:pt x="1" y="53"/>
                    <a:pt x="9" y="114"/>
                  </a:cubicBezTo>
                  <a:cubicBezTo>
                    <a:pt x="17" y="172"/>
                    <a:pt x="34" y="219"/>
                    <a:pt x="48" y="219"/>
                  </a:cubicBezTo>
                  <a:cubicBezTo>
                    <a:pt x="48" y="219"/>
                    <a:pt x="49" y="219"/>
                    <a:pt x="49" y="219"/>
                  </a:cubicBezTo>
                  <a:cubicBezTo>
                    <a:pt x="62" y="219"/>
                    <a:pt x="66" y="167"/>
                    <a:pt x="58" y="106"/>
                  </a:cubicBezTo>
                  <a:cubicBezTo>
                    <a:pt x="50" y="46"/>
                    <a:pt x="33" y="1"/>
                    <a:pt x="19" y="1"/>
                  </a:cubicBezTo>
                  <a:close/>
                </a:path>
              </a:pathLst>
            </a:custGeom>
            <a:solidFill>
              <a:srgbClr val="455A6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2" name="Google Shape;252;p1"/>
            <p:cNvSpPr/>
            <p:nvPr/>
          </p:nvSpPr>
          <p:spPr>
            <a:xfrm>
              <a:off x="-182113" y="3437998"/>
              <a:ext cx="3054" cy="10165"/>
            </a:xfrm>
            <a:custGeom>
              <a:rect b="b" l="l" r="r" t="t"/>
              <a:pathLst>
                <a:path extrusionOk="0" h="223" w="67">
                  <a:moveTo>
                    <a:pt x="19" y="0"/>
                  </a:moveTo>
                  <a:cubicBezTo>
                    <a:pt x="5" y="5"/>
                    <a:pt x="1" y="53"/>
                    <a:pt x="9" y="114"/>
                  </a:cubicBezTo>
                  <a:cubicBezTo>
                    <a:pt x="19" y="174"/>
                    <a:pt x="35" y="223"/>
                    <a:pt x="49" y="223"/>
                  </a:cubicBezTo>
                  <a:cubicBezTo>
                    <a:pt x="62" y="219"/>
                    <a:pt x="67" y="170"/>
                    <a:pt x="57" y="109"/>
                  </a:cubicBezTo>
                  <a:cubicBezTo>
                    <a:pt x="49" y="48"/>
                    <a:pt x="31" y="0"/>
                    <a:pt x="19" y="0"/>
                  </a:cubicBezTo>
                  <a:close/>
                </a:path>
              </a:pathLst>
            </a:custGeom>
            <a:solidFill>
              <a:srgbClr val="455A6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3" name="Google Shape;253;p1"/>
            <p:cNvSpPr/>
            <p:nvPr/>
          </p:nvSpPr>
          <p:spPr>
            <a:xfrm>
              <a:off x="-179515" y="3458283"/>
              <a:ext cx="2872" cy="10029"/>
            </a:xfrm>
            <a:custGeom>
              <a:rect b="b" l="l" r="r" t="t"/>
              <a:pathLst>
                <a:path extrusionOk="0" h="220" w="63">
                  <a:moveTo>
                    <a:pt x="20" y="1"/>
                  </a:moveTo>
                  <a:cubicBezTo>
                    <a:pt x="20" y="1"/>
                    <a:pt x="19" y="1"/>
                    <a:pt x="18" y="1"/>
                  </a:cubicBezTo>
                  <a:cubicBezTo>
                    <a:pt x="5" y="1"/>
                    <a:pt x="0" y="54"/>
                    <a:pt x="10" y="114"/>
                  </a:cubicBezTo>
                  <a:cubicBezTo>
                    <a:pt x="18" y="173"/>
                    <a:pt x="35" y="220"/>
                    <a:pt x="43" y="220"/>
                  </a:cubicBezTo>
                  <a:cubicBezTo>
                    <a:pt x="44" y="220"/>
                    <a:pt x="44" y="219"/>
                    <a:pt x="44" y="219"/>
                  </a:cubicBezTo>
                  <a:cubicBezTo>
                    <a:pt x="57" y="219"/>
                    <a:pt x="62" y="167"/>
                    <a:pt x="57" y="106"/>
                  </a:cubicBezTo>
                  <a:cubicBezTo>
                    <a:pt x="49" y="47"/>
                    <a:pt x="33" y="1"/>
                    <a:pt x="20" y="1"/>
                  </a:cubicBezTo>
                  <a:close/>
                </a:path>
              </a:pathLst>
            </a:custGeom>
            <a:solidFill>
              <a:srgbClr val="455A6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4" name="Google Shape;254;p1"/>
            <p:cNvSpPr/>
            <p:nvPr/>
          </p:nvSpPr>
          <p:spPr>
            <a:xfrm>
              <a:off x="-177144" y="3478386"/>
              <a:ext cx="2872" cy="10257"/>
            </a:xfrm>
            <a:custGeom>
              <a:rect b="b" l="l" r="r" t="t"/>
              <a:pathLst>
                <a:path extrusionOk="0" h="225" w="63">
                  <a:moveTo>
                    <a:pt x="19" y="1"/>
                  </a:moveTo>
                  <a:cubicBezTo>
                    <a:pt x="5" y="6"/>
                    <a:pt x="1" y="53"/>
                    <a:pt x="10" y="115"/>
                  </a:cubicBezTo>
                  <a:cubicBezTo>
                    <a:pt x="14" y="174"/>
                    <a:pt x="30" y="224"/>
                    <a:pt x="43" y="224"/>
                  </a:cubicBezTo>
                  <a:cubicBezTo>
                    <a:pt x="44" y="224"/>
                    <a:pt x="44" y="224"/>
                    <a:pt x="45" y="224"/>
                  </a:cubicBezTo>
                  <a:cubicBezTo>
                    <a:pt x="57" y="224"/>
                    <a:pt x="63" y="172"/>
                    <a:pt x="53" y="111"/>
                  </a:cubicBezTo>
                  <a:cubicBezTo>
                    <a:pt x="49" y="49"/>
                    <a:pt x="31" y="1"/>
                    <a:pt x="19" y="1"/>
                  </a:cubicBezTo>
                  <a:close/>
                </a:path>
              </a:pathLst>
            </a:custGeom>
            <a:solidFill>
              <a:srgbClr val="455A6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5" name="Google Shape;255;p1"/>
            <p:cNvSpPr/>
            <p:nvPr/>
          </p:nvSpPr>
          <p:spPr>
            <a:xfrm>
              <a:off x="-174910" y="3498717"/>
              <a:ext cx="2781" cy="10211"/>
            </a:xfrm>
            <a:custGeom>
              <a:rect b="b" l="l" r="r" t="t"/>
              <a:pathLst>
                <a:path extrusionOk="0" h="224" w="61">
                  <a:moveTo>
                    <a:pt x="18" y="0"/>
                  </a:moveTo>
                  <a:cubicBezTo>
                    <a:pt x="4" y="0"/>
                    <a:pt x="0" y="53"/>
                    <a:pt x="8" y="115"/>
                  </a:cubicBezTo>
                  <a:cubicBezTo>
                    <a:pt x="14" y="176"/>
                    <a:pt x="26" y="224"/>
                    <a:pt x="40" y="224"/>
                  </a:cubicBezTo>
                  <a:cubicBezTo>
                    <a:pt x="53" y="224"/>
                    <a:pt x="61" y="171"/>
                    <a:pt x="53" y="111"/>
                  </a:cubicBezTo>
                  <a:cubicBezTo>
                    <a:pt x="48" y="49"/>
                    <a:pt x="31" y="0"/>
                    <a:pt x="18" y="0"/>
                  </a:cubicBezTo>
                  <a:close/>
                </a:path>
              </a:pathLst>
            </a:custGeom>
            <a:solidFill>
              <a:srgbClr val="455A6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6" name="Google Shape;256;p1"/>
            <p:cNvSpPr/>
            <p:nvPr/>
          </p:nvSpPr>
          <p:spPr>
            <a:xfrm>
              <a:off x="-172905" y="3519048"/>
              <a:ext cx="2598" cy="10211"/>
            </a:xfrm>
            <a:custGeom>
              <a:rect b="b" l="l" r="r" t="t"/>
              <a:pathLst>
                <a:path extrusionOk="0" h="224" w="57">
                  <a:moveTo>
                    <a:pt x="17" y="0"/>
                  </a:moveTo>
                  <a:cubicBezTo>
                    <a:pt x="4" y="0"/>
                    <a:pt x="0" y="53"/>
                    <a:pt x="4" y="114"/>
                  </a:cubicBezTo>
                  <a:cubicBezTo>
                    <a:pt x="9" y="175"/>
                    <a:pt x="26" y="224"/>
                    <a:pt x="39" y="224"/>
                  </a:cubicBezTo>
                  <a:cubicBezTo>
                    <a:pt x="53" y="224"/>
                    <a:pt x="57" y="171"/>
                    <a:pt x="53" y="110"/>
                  </a:cubicBezTo>
                  <a:cubicBezTo>
                    <a:pt x="48" y="48"/>
                    <a:pt x="31" y="0"/>
                    <a:pt x="17" y="0"/>
                  </a:cubicBezTo>
                  <a:close/>
                </a:path>
              </a:pathLst>
            </a:custGeom>
            <a:solidFill>
              <a:srgbClr val="455A6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7" name="Google Shape;257;p1"/>
            <p:cNvSpPr/>
            <p:nvPr/>
          </p:nvSpPr>
          <p:spPr>
            <a:xfrm>
              <a:off x="-171355" y="3539333"/>
              <a:ext cx="2644" cy="10257"/>
            </a:xfrm>
            <a:custGeom>
              <a:rect b="b" l="l" r="r" t="t"/>
              <a:pathLst>
                <a:path extrusionOk="0" h="225" w="58">
                  <a:moveTo>
                    <a:pt x="23" y="1"/>
                  </a:moveTo>
                  <a:cubicBezTo>
                    <a:pt x="9" y="6"/>
                    <a:pt x="1" y="53"/>
                    <a:pt x="5" y="115"/>
                  </a:cubicBezTo>
                  <a:cubicBezTo>
                    <a:pt x="14" y="174"/>
                    <a:pt x="26" y="225"/>
                    <a:pt x="39" y="225"/>
                  </a:cubicBezTo>
                  <a:cubicBezTo>
                    <a:pt x="40" y="225"/>
                    <a:pt x="40" y="224"/>
                    <a:pt x="41" y="224"/>
                  </a:cubicBezTo>
                  <a:cubicBezTo>
                    <a:pt x="53" y="224"/>
                    <a:pt x="57" y="176"/>
                    <a:pt x="53" y="111"/>
                  </a:cubicBezTo>
                  <a:cubicBezTo>
                    <a:pt x="49" y="49"/>
                    <a:pt x="35" y="1"/>
                    <a:pt x="23" y="1"/>
                  </a:cubicBezTo>
                  <a:close/>
                </a:path>
              </a:pathLst>
            </a:custGeom>
            <a:solidFill>
              <a:srgbClr val="455A6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8" name="Google Shape;258;p1"/>
            <p:cNvSpPr/>
            <p:nvPr/>
          </p:nvSpPr>
          <p:spPr>
            <a:xfrm>
              <a:off x="-169759" y="3559892"/>
              <a:ext cx="2416" cy="10211"/>
            </a:xfrm>
            <a:custGeom>
              <a:rect b="b" l="l" r="r" t="t"/>
              <a:pathLst>
                <a:path extrusionOk="0" h="224" w="53">
                  <a:moveTo>
                    <a:pt x="20" y="1"/>
                  </a:moveTo>
                  <a:cubicBezTo>
                    <a:pt x="19" y="1"/>
                    <a:pt x="19" y="1"/>
                    <a:pt x="18" y="1"/>
                  </a:cubicBezTo>
                  <a:cubicBezTo>
                    <a:pt x="6" y="1"/>
                    <a:pt x="0" y="48"/>
                    <a:pt x="6" y="114"/>
                  </a:cubicBezTo>
                  <a:cubicBezTo>
                    <a:pt x="10" y="175"/>
                    <a:pt x="22" y="223"/>
                    <a:pt x="36" y="223"/>
                  </a:cubicBezTo>
                  <a:cubicBezTo>
                    <a:pt x="49" y="223"/>
                    <a:pt x="53" y="171"/>
                    <a:pt x="49" y="110"/>
                  </a:cubicBezTo>
                  <a:cubicBezTo>
                    <a:pt x="45" y="51"/>
                    <a:pt x="33" y="1"/>
                    <a:pt x="20" y="1"/>
                  </a:cubicBezTo>
                  <a:close/>
                </a:path>
              </a:pathLst>
            </a:custGeom>
            <a:solidFill>
              <a:srgbClr val="455A6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9" name="Google Shape;259;p1"/>
            <p:cNvSpPr/>
            <p:nvPr/>
          </p:nvSpPr>
          <p:spPr>
            <a:xfrm>
              <a:off x="-168574" y="3580223"/>
              <a:ext cx="2462" cy="10211"/>
            </a:xfrm>
            <a:custGeom>
              <a:rect b="b" l="l" r="r" t="t"/>
              <a:pathLst>
                <a:path extrusionOk="0" h="224" w="54">
                  <a:moveTo>
                    <a:pt x="23" y="1"/>
                  </a:moveTo>
                  <a:cubicBezTo>
                    <a:pt x="10" y="1"/>
                    <a:pt x="1" y="48"/>
                    <a:pt x="6" y="114"/>
                  </a:cubicBezTo>
                  <a:cubicBezTo>
                    <a:pt x="6" y="175"/>
                    <a:pt x="18" y="223"/>
                    <a:pt x="32" y="223"/>
                  </a:cubicBezTo>
                  <a:cubicBezTo>
                    <a:pt x="45" y="223"/>
                    <a:pt x="53" y="171"/>
                    <a:pt x="49" y="110"/>
                  </a:cubicBezTo>
                  <a:cubicBezTo>
                    <a:pt x="49" y="48"/>
                    <a:pt x="36" y="1"/>
                    <a:pt x="23" y="1"/>
                  </a:cubicBezTo>
                  <a:close/>
                </a:path>
              </a:pathLst>
            </a:custGeom>
            <a:solidFill>
              <a:srgbClr val="455A6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0" name="Google Shape;260;p1"/>
            <p:cNvSpPr/>
            <p:nvPr/>
          </p:nvSpPr>
          <p:spPr>
            <a:xfrm>
              <a:off x="-167571" y="3600554"/>
              <a:ext cx="2462" cy="10165"/>
            </a:xfrm>
            <a:custGeom>
              <a:rect b="b" l="l" r="r" t="t"/>
              <a:pathLst>
                <a:path extrusionOk="0" h="223" w="54">
                  <a:moveTo>
                    <a:pt x="23" y="0"/>
                  </a:moveTo>
                  <a:cubicBezTo>
                    <a:pt x="10" y="0"/>
                    <a:pt x="1" y="53"/>
                    <a:pt x="5" y="114"/>
                  </a:cubicBezTo>
                  <a:cubicBezTo>
                    <a:pt x="5" y="175"/>
                    <a:pt x="18" y="223"/>
                    <a:pt x="31" y="223"/>
                  </a:cubicBezTo>
                  <a:cubicBezTo>
                    <a:pt x="45" y="223"/>
                    <a:pt x="53" y="170"/>
                    <a:pt x="49" y="110"/>
                  </a:cubicBezTo>
                  <a:cubicBezTo>
                    <a:pt x="49" y="48"/>
                    <a:pt x="36" y="0"/>
                    <a:pt x="23" y="0"/>
                  </a:cubicBezTo>
                  <a:close/>
                </a:path>
              </a:pathLst>
            </a:custGeom>
            <a:solidFill>
              <a:srgbClr val="455A6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1" name="Google Shape;261;p1"/>
            <p:cNvSpPr/>
            <p:nvPr/>
          </p:nvSpPr>
          <p:spPr>
            <a:xfrm>
              <a:off x="-166751" y="3620885"/>
              <a:ext cx="2416" cy="10165"/>
            </a:xfrm>
            <a:custGeom>
              <a:rect b="b" l="l" r="r" t="t"/>
              <a:pathLst>
                <a:path extrusionOk="0" h="223" w="53">
                  <a:moveTo>
                    <a:pt x="22" y="0"/>
                  </a:moveTo>
                  <a:cubicBezTo>
                    <a:pt x="9" y="0"/>
                    <a:pt x="0" y="53"/>
                    <a:pt x="0" y="113"/>
                  </a:cubicBezTo>
                  <a:cubicBezTo>
                    <a:pt x="4" y="172"/>
                    <a:pt x="17" y="223"/>
                    <a:pt x="29" y="223"/>
                  </a:cubicBezTo>
                  <a:cubicBezTo>
                    <a:pt x="30" y="223"/>
                    <a:pt x="30" y="223"/>
                    <a:pt x="31" y="223"/>
                  </a:cubicBezTo>
                  <a:cubicBezTo>
                    <a:pt x="45" y="223"/>
                    <a:pt x="53" y="174"/>
                    <a:pt x="49" y="113"/>
                  </a:cubicBezTo>
                  <a:cubicBezTo>
                    <a:pt x="49" y="47"/>
                    <a:pt x="35" y="0"/>
                    <a:pt x="22" y="0"/>
                  </a:cubicBezTo>
                  <a:close/>
                </a:path>
              </a:pathLst>
            </a:custGeom>
            <a:solidFill>
              <a:srgbClr val="455A6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2" name="Google Shape;262;p1"/>
            <p:cNvSpPr/>
            <p:nvPr/>
          </p:nvSpPr>
          <p:spPr>
            <a:xfrm>
              <a:off x="-166158" y="3641398"/>
              <a:ext cx="2234" cy="10165"/>
            </a:xfrm>
            <a:custGeom>
              <a:rect b="b" l="l" r="r" t="t"/>
              <a:pathLst>
                <a:path extrusionOk="0" h="223" w="49">
                  <a:moveTo>
                    <a:pt x="22" y="0"/>
                  </a:moveTo>
                  <a:cubicBezTo>
                    <a:pt x="9" y="0"/>
                    <a:pt x="0" y="48"/>
                    <a:pt x="0" y="109"/>
                  </a:cubicBezTo>
                  <a:cubicBezTo>
                    <a:pt x="5" y="174"/>
                    <a:pt x="14" y="222"/>
                    <a:pt x="26" y="222"/>
                  </a:cubicBezTo>
                  <a:cubicBezTo>
                    <a:pt x="40" y="222"/>
                    <a:pt x="48" y="170"/>
                    <a:pt x="48" y="109"/>
                  </a:cubicBezTo>
                  <a:cubicBezTo>
                    <a:pt x="48" y="48"/>
                    <a:pt x="36" y="0"/>
                    <a:pt x="22" y="0"/>
                  </a:cubicBezTo>
                  <a:close/>
                </a:path>
              </a:pathLst>
            </a:custGeom>
            <a:solidFill>
              <a:srgbClr val="455A6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3" name="Google Shape;263;p1"/>
            <p:cNvSpPr/>
            <p:nvPr/>
          </p:nvSpPr>
          <p:spPr>
            <a:xfrm>
              <a:off x="-165748" y="3661683"/>
              <a:ext cx="2234" cy="10393"/>
            </a:xfrm>
            <a:custGeom>
              <a:rect b="b" l="l" r="r" t="t"/>
              <a:pathLst>
                <a:path extrusionOk="0" h="228" w="49">
                  <a:moveTo>
                    <a:pt x="23" y="1"/>
                  </a:moveTo>
                  <a:cubicBezTo>
                    <a:pt x="9" y="1"/>
                    <a:pt x="0" y="53"/>
                    <a:pt x="0" y="114"/>
                  </a:cubicBezTo>
                  <a:cubicBezTo>
                    <a:pt x="0" y="175"/>
                    <a:pt x="13" y="227"/>
                    <a:pt x="27" y="227"/>
                  </a:cubicBezTo>
                  <a:cubicBezTo>
                    <a:pt x="39" y="227"/>
                    <a:pt x="49" y="175"/>
                    <a:pt x="49" y="114"/>
                  </a:cubicBezTo>
                  <a:cubicBezTo>
                    <a:pt x="49" y="53"/>
                    <a:pt x="35" y="1"/>
                    <a:pt x="23" y="1"/>
                  </a:cubicBezTo>
                  <a:close/>
                </a:path>
              </a:pathLst>
            </a:custGeom>
            <a:solidFill>
              <a:srgbClr val="455A6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4" name="Google Shape;264;p1"/>
            <p:cNvSpPr/>
            <p:nvPr/>
          </p:nvSpPr>
          <p:spPr>
            <a:xfrm>
              <a:off x="-165566" y="3682196"/>
              <a:ext cx="2234" cy="10211"/>
            </a:xfrm>
            <a:custGeom>
              <a:rect b="b" l="l" r="r" t="t"/>
              <a:pathLst>
                <a:path extrusionOk="0" h="224" w="49">
                  <a:moveTo>
                    <a:pt x="23" y="1"/>
                  </a:moveTo>
                  <a:cubicBezTo>
                    <a:pt x="9" y="1"/>
                    <a:pt x="1" y="53"/>
                    <a:pt x="1" y="114"/>
                  </a:cubicBezTo>
                  <a:cubicBezTo>
                    <a:pt x="1" y="176"/>
                    <a:pt x="9" y="223"/>
                    <a:pt x="23" y="223"/>
                  </a:cubicBezTo>
                  <a:cubicBezTo>
                    <a:pt x="35" y="223"/>
                    <a:pt x="49" y="176"/>
                    <a:pt x="49" y="114"/>
                  </a:cubicBezTo>
                  <a:cubicBezTo>
                    <a:pt x="49" y="49"/>
                    <a:pt x="35" y="1"/>
                    <a:pt x="23" y="1"/>
                  </a:cubicBezTo>
                  <a:close/>
                </a:path>
              </a:pathLst>
            </a:custGeom>
            <a:solidFill>
              <a:srgbClr val="455A6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5" name="Google Shape;265;p1"/>
            <p:cNvSpPr/>
            <p:nvPr/>
          </p:nvSpPr>
          <p:spPr>
            <a:xfrm>
              <a:off x="-165383" y="3702709"/>
              <a:ext cx="2279" cy="10257"/>
            </a:xfrm>
            <a:custGeom>
              <a:rect b="b" l="l" r="r" t="t"/>
              <a:pathLst>
                <a:path extrusionOk="0" h="225" w="50">
                  <a:moveTo>
                    <a:pt x="23" y="1"/>
                  </a:moveTo>
                  <a:cubicBezTo>
                    <a:pt x="9" y="1"/>
                    <a:pt x="1" y="49"/>
                    <a:pt x="1" y="110"/>
                  </a:cubicBezTo>
                  <a:cubicBezTo>
                    <a:pt x="1" y="172"/>
                    <a:pt x="9" y="224"/>
                    <a:pt x="23" y="224"/>
                  </a:cubicBezTo>
                  <a:cubicBezTo>
                    <a:pt x="35" y="224"/>
                    <a:pt x="49" y="172"/>
                    <a:pt x="45" y="110"/>
                  </a:cubicBezTo>
                  <a:cubicBezTo>
                    <a:pt x="45" y="49"/>
                    <a:pt x="35" y="1"/>
                    <a:pt x="23" y="1"/>
                  </a:cubicBezTo>
                  <a:close/>
                </a:path>
              </a:pathLst>
            </a:custGeom>
            <a:solidFill>
              <a:srgbClr val="455A6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6" name="Google Shape;266;p1"/>
            <p:cNvSpPr/>
            <p:nvPr/>
          </p:nvSpPr>
          <p:spPr>
            <a:xfrm>
              <a:off x="-165155" y="3723040"/>
              <a:ext cx="2234" cy="10439"/>
            </a:xfrm>
            <a:custGeom>
              <a:rect b="b" l="l" r="r" t="t"/>
              <a:pathLst>
                <a:path extrusionOk="0" h="229" w="49">
                  <a:moveTo>
                    <a:pt x="22" y="1"/>
                  </a:moveTo>
                  <a:cubicBezTo>
                    <a:pt x="10" y="1"/>
                    <a:pt x="0" y="53"/>
                    <a:pt x="0" y="114"/>
                  </a:cubicBezTo>
                  <a:cubicBezTo>
                    <a:pt x="0" y="176"/>
                    <a:pt x="14" y="228"/>
                    <a:pt x="22" y="228"/>
                  </a:cubicBezTo>
                  <a:cubicBezTo>
                    <a:pt x="36" y="224"/>
                    <a:pt x="48" y="176"/>
                    <a:pt x="48" y="114"/>
                  </a:cubicBezTo>
                  <a:cubicBezTo>
                    <a:pt x="44" y="53"/>
                    <a:pt x="36" y="1"/>
                    <a:pt x="22" y="1"/>
                  </a:cubicBezTo>
                  <a:close/>
                </a:path>
              </a:pathLst>
            </a:custGeom>
            <a:solidFill>
              <a:srgbClr val="455A6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7" name="Google Shape;267;p1"/>
            <p:cNvSpPr/>
            <p:nvPr/>
          </p:nvSpPr>
          <p:spPr>
            <a:xfrm>
              <a:off x="-164973" y="3743554"/>
              <a:ext cx="2234" cy="10211"/>
            </a:xfrm>
            <a:custGeom>
              <a:rect b="b" l="l" r="r" t="t"/>
              <a:pathLst>
                <a:path extrusionOk="0" h="224" w="49">
                  <a:moveTo>
                    <a:pt x="22" y="0"/>
                  </a:moveTo>
                  <a:cubicBezTo>
                    <a:pt x="10" y="0"/>
                    <a:pt x="0" y="49"/>
                    <a:pt x="0" y="115"/>
                  </a:cubicBezTo>
                  <a:cubicBezTo>
                    <a:pt x="0" y="176"/>
                    <a:pt x="14" y="224"/>
                    <a:pt x="26" y="224"/>
                  </a:cubicBezTo>
                  <a:cubicBezTo>
                    <a:pt x="40" y="224"/>
                    <a:pt x="49" y="176"/>
                    <a:pt x="49" y="110"/>
                  </a:cubicBezTo>
                  <a:cubicBezTo>
                    <a:pt x="49" y="49"/>
                    <a:pt x="36" y="0"/>
                    <a:pt x="22" y="0"/>
                  </a:cubicBezTo>
                  <a:close/>
                </a:path>
              </a:pathLst>
            </a:custGeom>
            <a:solidFill>
              <a:srgbClr val="455A6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8" name="Google Shape;268;p1"/>
            <p:cNvSpPr/>
            <p:nvPr/>
          </p:nvSpPr>
          <p:spPr>
            <a:xfrm>
              <a:off x="-164745" y="3763884"/>
              <a:ext cx="2416" cy="10393"/>
            </a:xfrm>
            <a:custGeom>
              <a:rect b="b" l="l" r="r" t="t"/>
              <a:pathLst>
                <a:path extrusionOk="0" h="228" w="53">
                  <a:moveTo>
                    <a:pt x="27" y="0"/>
                  </a:moveTo>
                  <a:cubicBezTo>
                    <a:pt x="13" y="0"/>
                    <a:pt x="1" y="53"/>
                    <a:pt x="5" y="115"/>
                  </a:cubicBezTo>
                  <a:cubicBezTo>
                    <a:pt x="5" y="175"/>
                    <a:pt x="17" y="228"/>
                    <a:pt x="27" y="228"/>
                  </a:cubicBezTo>
                  <a:cubicBezTo>
                    <a:pt x="39" y="228"/>
                    <a:pt x="53" y="175"/>
                    <a:pt x="48" y="115"/>
                  </a:cubicBezTo>
                  <a:cubicBezTo>
                    <a:pt x="48" y="53"/>
                    <a:pt x="39" y="0"/>
                    <a:pt x="27" y="0"/>
                  </a:cubicBezTo>
                  <a:close/>
                </a:path>
              </a:pathLst>
            </a:custGeom>
            <a:solidFill>
              <a:srgbClr val="455A6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9" name="Google Shape;269;p1"/>
            <p:cNvSpPr/>
            <p:nvPr/>
          </p:nvSpPr>
          <p:spPr>
            <a:xfrm>
              <a:off x="-164380" y="3784398"/>
              <a:ext cx="2279" cy="10211"/>
            </a:xfrm>
            <a:custGeom>
              <a:rect b="b" l="l" r="r" t="t"/>
              <a:pathLst>
                <a:path extrusionOk="0" h="224" w="50">
                  <a:moveTo>
                    <a:pt x="23" y="0"/>
                  </a:moveTo>
                  <a:cubicBezTo>
                    <a:pt x="9" y="0"/>
                    <a:pt x="1" y="53"/>
                    <a:pt x="1" y="115"/>
                  </a:cubicBezTo>
                  <a:cubicBezTo>
                    <a:pt x="5" y="175"/>
                    <a:pt x="13" y="224"/>
                    <a:pt x="27" y="224"/>
                  </a:cubicBezTo>
                  <a:cubicBezTo>
                    <a:pt x="40" y="224"/>
                    <a:pt x="49" y="175"/>
                    <a:pt x="49" y="115"/>
                  </a:cubicBezTo>
                  <a:cubicBezTo>
                    <a:pt x="49" y="48"/>
                    <a:pt x="36" y="0"/>
                    <a:pt x="23" y="0"/>
                  </a:cubicBezTo>
                  <a:close/>
                </a:path>
              </a:pathLst>
            </a:custGeom>
            <a:solidFill>
              <a:srgbClr val="455A6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0" name="Google Shape;270;p1"/>
            <p:cNvSpPr/>
            <p:nvPr/>
          </p:nvSpPr>
          <p:spPr>
            <a:xfrm>
              <a:off x="-163970" y="3804956"/>
              <a:ext cx="2234" cy="10165"/>
            </a:xfrm>
            <a:custGeom>
              <a:rect b="b" l="l" r="r" t="t"/>
              <a:pathLst>
                <a:path extrusionOk="0" h="223" w="49">
                  <a:moveTo>
                    <a:pt x="22" y="0"/>
                  </a:moveTo>
                  <a:cubicBezTo>
                    <a:pt x="10" y="0"/>
                    <a:pt x="0" y="47"/>
                    <a:pt x="0" y="109"/>
                  </a:cubicBezTo>
                  <a:cubicBezTo>
                    <a:pt x="4" y="174"/>
                    <a:pt x="14" y="223"/>
                    <a:pt x="27" y="223"/>
                  </a:cubicBezTo>
                  <a:cubicBezTo>
                    <a:pt x="40" y="223"/>
                    <a:pt x="49" y="170"/>
                    <a:pt x="49" y="109"/>
                  </a:cubicBezTo>
                  <a:cubicBezTo>
                    <a:pt x="49" y="47"/>
                    <a:pt x="36" y="0"/>
                    <a:pt x="22" y="0"/>
                  </a:cubicBezTo>
                  <a:close/>
                </a:path>
              </a:pathLst>
            </a:custGeom>
            <a:solidFill>
              <a:srgbClr val="455A6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1" name="Google Shape;271;p1"/>
            <p:cNvSpPr/>
            <p:nvPr/>
          </p:nvSpPr>
          <p:spPr>
            <a:xfrm>
              <a:off x="-163560" y="3825242"/>
              <a:ext cx="2462" cy="10393"/>
            </a:xfrm>
            <a:custGeom>
              <a:rect b="b" l="l" r="r" t="t"/>
              <a:pathLst>
                <a:path extrusionOk="0" h="228" w="54">
                  <a:moveTo>
                    <a:pt x="22" y="1"/>
                  </a:moveTo>
                  <a:cubicBezTo>
                    <a:pt x="9" y="1"/>
                    <a:pt x="1" y="53"/>
                    <a:pt x="5" y="114"/>
                  </a:cubicBezTo>
                  <a:cubicBezTo>
                    <a:pt x="5" y="175"/>
                    <a:pt x="18" y="227"/>
                    <a:pt x="31" y="227"/>
                  </a:cubicBezTo>
                  <a:cubicBezTo>
                    <a:pt x="44" y="223"/>
                    <a:pt x="53" y="175"/>
                    <a:pt x="48" y="114"/>
                  </a:cubicBezTo>
                  <a:cubicBezTo>
                    <a:pt x="48" y="53"/>
                    <a:pt x="35" y="1"/>
                    <a:pt x="22" y="1"/>
                  </a:cubicBezTo>
                  <a:close/>
                </a:path>
              </a:pathLst>
            </a:custGeom>
            <a:solidFill>
              <a:srgbClr val="455A6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2" name="Google Shape;272;p1"/>
            <p:cNvSpPr/>
            <p:nvPr/>
          </p:nvSpPr>
          <p:spPr>
            <a:xfrm>
              <a:off x="-162967" y="3845755"/>
              <a:ext cx="2234" cy="10211"/>
            </a:xfrm>
            <a:custGeom>
              <a:rect b="b" l="l" r="r" t="t"/>
              <a:pathLst>
                <a:path extrusionOk="0" h="224" w="49">
                  <a:moveTo>
                    <a:pt x="22" y="1"/>
                  </a:moveTo>
                  <a:cubicBezTo>
                    <a:pt x="9" y="1"/>
                    <a:pt x="0" y="49"/>
                    <a:pt x="0" y="114"/>
                  </a:cubicBezTo>
                  <a:cubicBezTo>
                    <a:pt x="0" y="175"/>
                    <a:pt x="14" y="223"/>
                    <a:pt x="27" y="223"/>
                  </a:cubicBezTo>
                  <a:cubicBezTo>
                    <a:pt x="40" y="223"/>
                    <a:pt x="49" y="175"/>
                    <a:pt x="49" y="110"/>
                  </a:cubicBezTo>
                  <a:cubicBezTo>
                    <a:pt x="44" y="49"/>
                    <a:pt x="35" y="1"/>
                    <a:pt x="22" y="1"/>
                  </a:cubicBezTo>
                  <a:close/>
                </a:path>
              </a:pathLst>
            </a:custGeom>
            <a:solidFill>
              <a:srgbClr val="455A6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3" name="Google Shape;273;p1"/>
            <p:cNvSpPr/>
            <p:nvPr/>
          </p:nvSpPr>
          <p:spPr>
            <a:xfrm>
              <a:off x="-162603" y="3866086"/>
              <a:ext cx="2462" cy="10393"/>
            </a:xfrm>
            <a:custGeom>
              <a:rect b="b" l="l" r="r" t="t"/>
              <a:pathLst>
                <a:path extrusionOk="0" h="228" w="54">
                  <a:moveTo>
                    <a:pt x="23" y="1"/>
                  </a:moveTo>
                  <a:cubicBezTo>
                    <a:pt x="10" y="1"/>
                    <a:pt x="1" y="53"/>
                    <a:pt x="6" y="114"/>
                  </a:cubicBezTo>
                  <a:cubicBezTo>
                    <a:pt x="6" y="175"/>
                    <a:pt x="19" y="227"/>
                    <a:pt x="32" y="227"/>
                  </a:cubicBezTo>
                  <a:cubicBezTo>
                    <a:pt x="45" y="227"/>
                    <a:pt x="53" y="175"/>
                    <a:pt x="49" y="114"/>
                  </a:cubicBezTo>
                  <a:cubicBezTo>
                    <a:pt x="49" y="53"/>
                    <a:pt x="36" y="1"/>
                    <a:pt x="23" y="1"/>
                  </a:cubicBezTo>
                  <a:close/>
                </a:path>
              </a:pathLst>
            </a:custGeom>
            <a:solidFill>
              <a:srgbClr val="455A6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4" name="Google Shape;274;p1"/>
            <p:cNvSpPr/>
            <p:nvPr/>
          </p:nvSpPr>
          <p:spPr>
            <a:xfrm>
              <a:off x="-161964" y="3886599"/>
              <a:ext cx="2234" cy="10165"/>
            </a:xfrm>
            <a:custGeom>
              <a:rect b="b" l="l" r="r" t="t"/>
              <a:pathLst>
                <a:path extrusionOk="0" h="223" w="49">
                  <a:moveTo>
                    <a:pt x="22" y="1"/>
                  </a:moveTo>
                  <a:cubicBezTo>
                    <a:pt x="9" y="1"/>
                    <a:pt x="0" y="53"/>
                    <a:pt x="0" y="114"/>
                  </a:cubicBezTo>
                  <a:cubicBezTo>
                    <a:pt x="5" y="176"/>
                    <a:pt x="13" y="223"/>
                    <a:pt x="27" y="223"/>
                  </a:cubicBezTo>
                  <a:cubicBezTo>
                    <a:pt x="39" y="223"/>
                    <a:pt x="49" y="176"/>
                    <a:pt x="49" y="114"/>
                  </a:cubicBezTo>
                  <a:cubicBezTo>
                    <a:pt x="49" y="49"/>
                    <a:pt x="35" y="1"/>
                    <a:pt x="22" y="1"/>
                  </a:cubicBezTo>
                  <a:close/>
                </a:path>
              </a:pathLst>
            </a:custGeom>
            <a:solidFill>
              <a:srgbClr val="455A6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5" name="Google Shape;275;p1"/>
            <p:cNvSpPr/>
            <p:nvPr/>
          </p:nvSpPr>
          <p:spPr>
            <a:xfrm>
              <a:off x="-161417" y="3907112"/>
              <a:ext cx="2279" cy="10211"/>
            </a:xfrm>
            <a:custGeom>
              <a:rect b="b" l="l" r="r" t="t"/>
              <a:pathLst>
                <a:path extrusionOk="0" h="224" w="50">
                  <a:moveTo>
                    <a:pt x="24" y="0"/>
                  </a:moveTo>
                  <a:cubicBezTo>
                    <a:pt x="24" y="0"/>
                    <a:pt x="23" y="0"/>
                    <a:pt x="23" y="1"/>
                  </a:cubicBezTo>
                  <a:cubicBezTo>
                    <a:pt x="10" y="1"/>
                    <a:pt x="1" y="49"/>
                    <a:pt x="1" y="110"/>
                  </a:cubicBezTo>
                  <a:cubicBezTo>
                    <a:pt x="6" y="176"/>
                    <a:pt x="15" y="224"/>
                    <a:pt x="27" y="224"/>
                  </a:cubicBezTo>
                  <a:cubicBezTo>
                    <a:pt x="41" y="224"/>
                    <a:pt x="49" y="172"/>
                    <a:pt x="49" y="110"/>
                  </a:cubicBezTo>
                  <a:cubicBezTo>
                    <a:pt x="45" y="51"/>
                    <a:pt x="37" y="0"/>
                    <a:pt x="24" y="0"/>
                  </a:cubicBezTo>
                  <a:close/>
                </a:path>
              </a:pathLst>
            </a:custGeom>
            <a:solidFill>
              <a:srgbClr val="455A6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6" name="Google Shape;276;p1"/>
            <p:cNvSpPr/>
            <p:nvPr/>
          </p:nvSpPr>
          <p:spPr>
            <a:xfrm>
              <a:off x="-160779" y="3927443"/>
              <a:ext cx="2234" cy="10211"/>
            </a:xfrm>
            <a:custGeom>
              <a:rect b="b" l="l" r="r" t="t"/>
              <a:pathLst>
                <a:path extrusionOk="0" h="224" w="49">
                  <a:moveTo>
                    <a:pt x="23" y="0"/>
                  </a:moveTo>
                  <a:cubicBezTo>
                    <a:pt x="9" y="0"/>
                    <a:pt x="1" y="53"/>
                    <a:pt x="1" y="114"/>
                  </a:cubicBezTo>
                  <a:cubicBezTo>
                    <a:pt x="5" y="173"/>
                    <a:pt x="13" y="224"/>
                    <a:pt x="25" y="224"/>
                  </a:cubicBezTo>
                  <a:cubicBezTo>
                    <a:pt x="26" y="224"/>
                    <a:pt x="26" y="224"/>
                    <a:pt x="27" y="224"/>
                  </a:cubicBezTo>
                  <a:cubicBezTo>
                    <a:pt x="39" y="224"/>
                    <a:pt x="49" y="175"/>
                    <a:pt x="49" y="114"/>
                  </a:cubicBezTo>
                  <a:cubicBezTo>
                    <a:pt x="45" y="49"/>
                    <a:pt x="35" y="0"/>
                    <a:pt x="23" y="0"/>
                  </a:cubicBezTo>
                  <a:close/>
                </a:path>
              </a:pathLst>
            </a:custGeom>
            <a:solidFill>
              <a:srgbClr val="455A6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7" name="Google Shape;277;p1"/>
            <p:cNvSpPr/>
            <p:nvPr/>
          </p:nvSpPr>
          <p:spPr>
            <a:xfrm>
              <a:off x="-160187" y="3947956"/>
              <a:ext cx="2234" cy="10211"/>
            </a:xfrm>
            <a:custGeom>
              <a:rect b="b" l="l" r="r" t="t"/>
              <a:pathLst>
                <a:path extrusionOk="0" h="224" w="49">
                  <a:moveTo>
                    <a:pt x="22" y="0"/>
                  </a:moveTo>
                  <a:cubicBezTo>
                    <a:pt x="10" y="0"/>
                    <a:pt x="0" y="49"/>
                    <a:pt x="0" y="115"/>
                  </a:cubicBezTo>
                  <a:cubicBezTo>
                    <a:pt x="5" y="175"/>
                    <a:pt x="18" y="224"/>
                    <a:pt x="26" y="224"/>
                  </a:cubicBezTo>
                  <a:cubicBezTo>
                    <a:pt x="40" y="224"/>
                    <a:pt x="48" y="171"/>
                    <a:pt x="48" y="109"/>
                  </a:cubicBezTo>
                  <a:cubicBezTo>
                    <a:pt x="48" y="49"/>
                    <a:pt x="36" y="0"/>
                    <a:pt x="22" y="0"/>
                  </a:cubicBezTo>
                  <a:close/>
                </a:path>
              </a:pathLst>
            </a:custGeom>
            <a:solidFill>
              <a:srgbClr val="455A6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8" name="Google Shape;278;p1"/>
            <p:cNvSpPr/>
            <p:nvPr/>
          </p:nvSpPr>
          <p:spPr>
            <a:xfrm>
              <a:off x="-159594" y="3968287"/>
              <a:ext cx="2462" cy="10393"/>
            </a:xfrm>
            <a:custGeom>
              <a:rect b="b" l="l" r="r" t="t"/>
              <a:pathLst>
                <a:path extrusionOk="0" h="228" w="54">
                  <a:moveTo>
                    <a:pt x="23" y="0"/>
                  </a:moveTo>
                  <a:cubicBezTo>
                    <a:pt x="9" y="0"/>
                    <a:pt x="1" y="52"/>
                    <a:pt x="5" y="114"/>
                  </a:cubicBezTo>
                  <a:cubicBezTo>
                    <a:pt x="5" y="175"/>
                    <a:pt x="19" y="228"/>
                    <a:pt x="31" y="228"/>
                  </a:cubicBezTo>
                  <a:cubicBezTo>
                    <a:pt x="45" y="223"/>
                    <a:pt x="53" y="175"/>
                    <a:pt x="49" y="114"/>
                  </a:cubicBezTo>
                  <a:cubicBezTo>
                    <a:pt x="49" y="52"/>
                    <a:pt x="35" y="0"/>
                    <a:pt x="23" y="0"/>
                  </a:cubicBezTo>
                  <a:close/>
                </a:path>
              </a:pathLst>
            </a:custGeom>
            <a:solidFill>
              <a:srgbClr val="455A6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9" name="Google Shape;279;p1"/>
            <p:cNvSpPr/>
            <p:nvPr/>
          </p:nvSpPr>
          <p:spPr>
            <a:xfrm>
              <a:off x="-158773" y="3988755"/>
              <a:ext cx="2188" cy="10257"/>
            </a:xfrm>
            <a:custGeom>
              <a:rect b="b" l="l" r="r" t="t"/>
              <a:pathLst>
                <a:path extrusionOk="0" h="225" w="48">
                  <a:moveTo>
                    <a:pt x="17" y="1"/>
                  </a:moveTo>
                  <a:cubicBezTo>
                    <a:pt x="9" y="1"/>
                    <a:pt x="1" y="53"/>
                    <a:pt x="1" y="115"/>
                  </a:cubicBezTo>
                  <a:cubicBezTo>
                    <a:pt x="1" y="176"/>
                    <a:pt x="13" y="224"/>
                    <a:pt x="27" y="224"/>
                  </a:cubicBezTo>
                  <a:cubicBezTo>
                    <a:pt x="39" y="224"/>
                    <a:pt x="48" y="172"/>
                    <a:pt x="48" y="111"/>
                  </a:cubicBezTo>
                  <a:cubicBezTo>
                    <a:pt x="44" y="49"/>
                    <a:pt x="31" y="1"/>
                    <a:pt x="17" y="1"/>
                  </a:cubicBezTo>
                  <a:close/>
                </a:path>
              </a:pathLst>
            </a:custGeom>
            <a:solidFill>
              <a:srgbClr val="455A6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0" name="Google Shape;280;p1"/>
            <p:cNvSpPr/>
            <p:nvPr/>
          </p:nvSpPr>
          <p:spPr>
            <a:xfrm>
              <a:off x="-158181" y="4009086"/>
              <a:ext cx="2416" cy="10439"/>
            </a:xfrm>
            <a:custGeom>
              <a:rect b="b" l="l" r="r" t="t"/>
              <a:pathLst>
                <a:path extrusionOk="0" h="229" w="53">
                  <a:moveTo>
                    <a:pt x="22" y="1"/>
                  </a:moveTo>
                  <a:cubicBezTo>
                    <a:pt x="9" y="6"/>
                    <a:pt x="0" y="53"/>
                    <a:pt x="4" y="115"/>
                  </a:cubicBezTo>
                  <a:cubicBezTo>
                    <a:pt x="4" y="176"/>
                    <a:pt x="18" y="228"/>
                    <a:pt x="31" y="228"/>
                  </a:cubicBezTo>
                  <a:cubicBezTo>
                    <a:pt x="44" y="228"/>
                    <a:pt x="53" y="176"/>
                    <a:pt x="48" y="115"/>
                  </a:cubicBezTo>
                  <a:cubicBezTo>
                    <a:pt x="48" y="53"/>
                    <a:pt x="35" y="1"/>
                    <a:pt x="22" y="1"/>
                  </a:cubicBezTo>
                  <a:close/>
                </a:path>
              </a:pathLst>
            </a:custGeom>
            <a:solidFill>
              <a:srgbClr val="455A6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1" name="Google Shape;281;p1"/>
            <p:cNvSpPr/>
            <p:nvPr/>
          </p:nvSpPr>
          <p:spPr>
            <a:xfrm>
              <a:off x="-157360" y="4029645"/>
              <a:ext cx="2234" cy="10211"/>
            </a:xfrm>
            <a:custGeom>
              <a:rect b="b" l="l" r="r" t="t"/>
              <a:pathLst>
                <a:path extrusionOk="0" h="224" w="49">
                  <a:moveTo>
                    <a:pt x="22" y="1"/>
                  </a:moveTo>
                  <a:cubicBezTo>
                    <a:pt x="8" y="1"/>
                    <a:pt x="0" y="53"/>
                    <a:pt x="0" y="114"/>
                  </a:cubicBezTo>
                  <a:cubicBezTo>
                    <a:pt x="4" y="175"/>
                    <a:pt x="13" y="223"/>
                    <a:pt x="26" y="223"/>
                  </a:cubicBezTo>
                  <a:cubicBezTo>
                    <a:pt x="39" y="223"/>
                    <a:pt x="48" y="175"/>
                    <a:pt x="48" y="110"/>
                  </a:cubicBezTo>
                  <a:cubicBezTo>
                    <a:pt x="43" y="48"/>
                    <a:pt x="35" y="1"/>
                    <a:pt x="22" y="1"/>
                  </a:cubicBezTo>
                  <a:close/>
                </a:path>
              </a:pathLst>
            </a:custGeom>
            <a:solidFill>
              <a:srgbClr val="455A6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2" name="Google Shape;282;p1"/>
            <p:cNvSpPr/>
            <p:nvPr/>
          </p:nvSpPr>
          <p:spPr>
            <a:xfrm>
              <a:off x="-156813" y="4050158"/>
              <a:ext cx="2462" cy="10211"/>
            </a:xfrm>
            <a:custGeom>
              <a:rect b="b" l="l" r="r" t="t"/>
              <a:pathLst>
                <a:path extrusionOk="0" h="224" w="54">
                  <a:moveTo>
                    <a:pt x="24" y="0"/>
                  </a:moveTo>
                  <a:cubicBezTo>
                    <a:pt x="24" y="0"/>
                    <a:pt x="23" y="1"/>
                    <a:pt x="23" y="1"/>
                  </a:cubicBezTo>
                  <a:cubicBezTo>
                    <a:pt x="10" y="1"/>
                    <a:pt x="1" y="49"/>
                    <a:pt x="5" y="110"/>
                  </a:cubicBezTo>
                  <a:cubicBezTo>
                    <a:pt x="5" y="175"/>
                    <a:pt x="18" y="223"/>
                    <a:pt x="31" y="223"/>
                  </a:cubicBezTo>
                  <a:cubicBezTo>
                    <a:pt x="45" y="223"/>
                    <a:pt x="53" y="171"/>
                    <a:pt x="53" y="110"/>
                  </a:cubicBezTo>
                  <a:cubicBezTo>
                    <a:pt x="49" y="51"/>
                    <a:pt x="37" y="0"/>
                    <a:pt x="24" y="0"/>
                  </a:cubicBezTo>
                  <a:close/>
                </a:path>
              </a:pathLst>
            </a:custGeom>
            <a:solidFill>
              <a:srgbClr val="455A6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3" name="Google Shape;283;p1"/>
            <p:cNvSpPr/>
            <p:nvPr/>
          </p:nvSpPr>
          <p:spPr>
            <a:xfrm>
              <a:off x="-155993" y="4070489"/>
              <a:ext cx="2416" cy="10165"/>
            </a:xfrm>
            <a:custGeom>
              <a:rect b="b" l="l" r="r" t="t"/>
              <a:pathLst>
                <a:path extrusionOk="0" h="223" w="53">
                  <a:moveTo>
                    <a:pt x="22" y="0"/>
                  </a:moveTo>
                  <a:cubicBezTo>
                    <a:pt x="9" y="0"/>
                    <a:pt x="0" y="53"/>
                    <a:pt x="5" y="114"/>
                  </a:cubicBezTo>
                  <a:cubicBezTo>
                    <a:pt x="5" y="175"/>
                    <a:pt x="18" y="223"/>
                    <a:pt x="31" y="223"/>
                  </a:cubicBezTo>
                  <a:cubicBezTo>
                    <a:pt x="44" y="223"/>
                    <a:pt x="53" y="175"/>
                    <a:pt x="49" y="114"/>
                  </a:cubicBezTo>
                  <a:cubicBezTo>
                    <a:pt x="49" y="49"/>
                    <a:pt x="35" y="0"/>
                    <a:pt x="22" y="0"/>
                  </a:cubicBezTo>
                  <a:close/>
                </a:path>
              </a:pathLst>
            </a:custGeom>
            <a:solidFill>
              <a:srgbClr val="455A6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4" name="Google Shape;284;p1"/>
            <p:cNvSpPr/>
            <p:nvPr/>
          </p:nvSpPr>
          <p:spPr>
            <a:xfrm>
              <a:off x="-155172" y="4091002"/>
              <a:ext cx="2416" cy="10165"/>
            </a:xfrm>
            <a:custGeom>
              <a:rect b="b" l="l" r="r" t="t"/>
              <a:pathLst>
                <a:path extrusionOk="0" h="223" w="53">
                  <a:moveTo>
                    <a:pt x="21" y="0"/>
                  </a:moveTo>
                  <a:cubicBezTo>
                    <a:pt x="9" y="0"/>
                    <a:pt x="0" y="49"/>
                    <a:pt x="0" y="109"/>
                  </a:cubicBezTo>
                  <a:cubicBezTo>
                    <a:pt x="4" y="176"/>
                    <a:pt x="17" y="223"/>
                    <a:pt x="31" y="223"/>
                  </a:cubicBezTo>
                  <a:cubicBezTo>
                    <a:pt x="43" y="223"/>
                    <a:pt x="53" y="170"/>
                    <a:pt x="47" y="109"/>
                  </a:cubicBezTo>
                  <a:cubicBezTo>
                    <a:pt x="47" y="49"/>
                    <a:pt x="35" y="0"/>
                    <a:pt x="21" y="0"/>
                  </a:cubicBezTo>
                  <a:close/>
                </a:path>
              </a:pathLst>
            </a:custGeom>
            <a:solidFill>
              <a:srgbClr val="455A6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5" name="Google Shape;285;p1"/>
            <p:cNvSpPr/>
            <p:nvPr/>
          </p:nvSpPr>
          <p:spPr>
            <a:xfrm>
              <a:off x="-154397" y="4111333"/>
              <a:ext cx="2416" cy="10165"/>
            </a:xfrm>
            <a:custGeom>
              <a:rect b="b" l="l" r="r" t="t"/>
              <a:pathLst>
                <a:path extrusionOk="0" h="223" w="53">
                  <a:moveTo>
                    <a:pt x="22" y="0"/>
                  </a:moveTo>
                  <a:cubicBezTo>
                    <a:pt x="9" y="0"/>
                    <a:pt x="0" y="53"/>
                    <a:pt x="0" y="113"/>
                  </a:cubicBezTo>
                  <a:cubicBezTo>
                    <a:pt x="4" y="172"/>
                    <a:pt x="17" y="223"/>
                    <a:pt x="29" y="223"/>
                  </a:cubicBezTo>
                  <a:cubicBezTo>
                    <a:pt x="29" y="223"/>
                    <a:pt x="30" y="223"/>
                    <a:pt x="30" y="222"/>
                  </a:cubicBezTo>
                  <a:cubicBezTo>
                    <a:pt x="44" y="222"/>
                    <a:pt x="52" y="175"/>
                    <a:pt x="48" y="113"/>
                  </a:cubicBezTo>
                  <a:cubicBezTo>
                    <a:pt x="48" y="48"/>
                    <a:pt x="36" y="0"/>
                    <a:pt x="22" y="0"/>
                  </a:cubicBezTo>
                  <a:close/>
                </a:path>
              </a:pathLst>
            </a:custGeom>
            <a:solidFill>
              <a:srgbClr val="455A6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6" name="Google Shape;286;p1"/>
            <p:cNvSpPr/>
            <p:nvPr/>
          </p:nvSpPr>
          <p:spPr>
            <a:xfrm>
              <a:off x="-153622" y="4131846"/>
              <a:ext cx="2462" cy="10211"/>
            </a:xfrm>
            <a:custGeom>
              <a:rect b="b" l="l" r="r" t="t"/>
              <a:pathLst>
                <a:path extrusionOk="0" h="224" w="54">
                  <a:moveTo>
                    <a:pt x="23" y="0"/>
                  </a:moveTo>
                  <a:cubicBezTo>
                    <a:pt x="9" y="0"/>
                    <a:pt x="1" y="48"/>
                    <a:pt x="1" y="113"/>
                  </a:cubicBezTo>
                  <a:cubicBezTo>
                    <a:pt x="5" y="175"/>
                    <a:pt x="19" y="223"/>
                    <a:pt x="31" y="223"/>
                  </a:cubicBezTo>
                  <a:cubicBezTo>
                    <a:pt x="45" y="223"/>
                    <a:pt x="53" y="171"/>
                    <a:pt x="49" y="109"/>
                  </a:cubicBezTo>
                  <a:cubicBezTo>
                    <a:pt x="45" y="48"/>
                    <a:pt x="35" y="0"/>
                    <a:pt x="23" y="0"/>
                  </a:cubicBezTo>
                  <a:close/>
                </a:path>
              </a:pathLst>
            </a:custGeom>
            <a:solidFill>
              <a:srgbClr val="455A6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7" name="Google Shape;287;p1"/>
            <p:cNvSpPr/>
            <p:nvPr/>
          </p:nvSpPr>
          <p:spPr>
            <a:xfrm>
              <a:off x="-152802" y="4152131"/>
              <a:ext cx="2462" cy="10439"/>
            </a:xfrm>
            <a:custGeom>
              <a:rect b="b" l="l" r="r" t="t"/>
              <a:pathLst>
                <a:path extrusionOk="0" h="229" w="54">
                  <a:moveTo>
                    <a:pt x="22" y="1"/>
                  </a:moveTo>
                  <a:cubicBezTo>
                    <a:pt x="9" y="1"/>
                    <a:pt x="1" y="53"/>
                    <a:pt x="1" y="114"/>
                  </a:cubicBezTo>
                  <a:cubicBezTo>
                    <a:pt x="5" y="176"/>
                    <a:pt x="17" y="228"/>
                    <a:pt x="31" y="228"/>
                  </a:cubicBezTo>
                  <a:cubicBezTo>
                    <a:pt x="44" y="224"/>
                    <a:pt x="53" y="176"/>
                    <a:pt x="48" y="114"/>
                  </a:cubicBezTo>
                  <a:cubicBezTo>
                    <a:pt x="48" y="53"/>
                    <a:pt x="35" y="1"/>
                    <a:pt x="22" y="1"/>
                  </a:cubicBezTo>
                  <a:close/>
                </a:path>
              </a:pathLst>
            </a:custGeom>
            <a:solidFill>
              <a:srgbClr val="455A6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8" name="Google Shape;288;p1"/>
            <p:cNvSpPr/>
            <p:nvPr/>
          </p:nvSpPr>
          <p:spPr>
            <a:xfrm>
              <a:off x="-152027" y="4172645"/>
              <a:ext cx="2416" cy="10257"/>
            </a:xfrm>
            <a:custGeom>
              <a:rect b="b" l="l" r="r" t="t"/>
              <a:pathLst>
                <a:path extrusionOk="0" h="225" w="53">
                  <a:moveTo>
                    <a:pt x="23" y="1"/>
                  </a:moveTo>
                  <a:cubicBezTo>
                    <a:pt x="10" y="1"/>
                    <a:pt x="0" y="49"/>
                    <a:pt x="0" y="115"/>
                  </a:cubicBezTo>
                  <a:cubicBezTo>
                    <a:pt x="5" y="176"/>
                    <a:pt x="18" y="224"/>
                    <a:pt x="31" y="224"/>
                  </a:cubicBezTo>
                  <a:cubicBezTo>
                    <a:pt x="45" y="224"/>
                    <a:pt x="53" y="172"/>
                    <a:pt x="49" y="110"/>
                  </a:cubicBezTo>
                  <a:cubicBezTo>
                    <a:pt x="49" y="49"/>
                    <a:pt x="36" y="1"/>
                    <a:pt x="23" y="1"/>
                  </a:cubicBezTo>
                  <a:close/>
                </a:path>
              </a:pathLst>
            </a:custGeom>
            <a:solidFill>
              <a:srgbClr val="455A6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9" name="Google Shape;289;p1"/>
            <p:cNvSpPr/>
            <p:nvPr/>
          </p:nvSpPr>
          <p:spPr>
            <a:xfrm>
              <a:off x="-151206" y="4192976"/>
              <a:ext cx="2416" cy="10439"/>
            </a:xfrm>
            <a:custGeom>
              <a:rect b="b" l="l" r="r" t="t"/>
              <a:pathLst>
                <a:path extrusionOk="0" h="229" w="53">
                  <a:moveTo>
                    <a:pt x="22" y="1"/>
                  </a:moveTo>
                  <a:cubicBezTo>
                    <a:pt x="9" y="1"/>
                    <a:pt x="0" y="53"/>
                    <a:pt x="0" y="115"/>
                  </a:cubicBezTo>
                  <a:cubicBezTo>
                    <a:pt x="5" y="176"/>
                    <a:pt x="18" y="228"/>
                    <a:pt x="31" y="228"/>
                  </a:cubicBezTo>
                  <a:cubicBezTo>
                    <a:pt x="44" y="224"/>
                    <a:pt x="53" y="176"/>
                    <a:pt x="49" y="115"/>
                  </a:cubicBezTo>
                  <a:cubicBezTo>
                    <a:pt x="49" y="53"/>
                    <a:pt x="35" y="1"/>
                    <a:pt x="22" y="1"/>
                  </a:cubicBezTo>
                  <a:close/>
                </a:path>
              </a:pathLst>
            </a:custGeom>
            <a:solidFill>
              <a:srgbClr val="455A6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90" name="Google Shape;290;p1"/>
            <p:cNvSpPr/>
            <p:nvPr/>
          </p:nvSpPr>
          <p:spPr>
            <a:xfrm>
              <a:off x="-150386" y="4213489"/>
              <a:ext cx="2416" cy="10211"/>
            </a:xfrm>
            <a:custGeom>
              <a:rect b="b" l="l" r="r" t="t"/>
              <a:pathLst>
                <a:path extrusionOk="0" h="224" w="53">
                  <a:moveTo>
                    <a:pt x="21" y="0"/>
                  </a:moveTo>
                  <a:cubicBezTo>
                    <a:pt x="9" y="0"/>
                    <a:pt x="0" y="53"/>
                    <a:pt x="4" y="115"/>
                  </a:cubicBezTo>
                  <a:cubicBezTo>
                    <a:pt x="4" y="176"/>
                    <a:pt x="17" y="224"/>
                    <a:pt x="31" y="224"/>
                  </a:cubicBezTo>
                  <a:cubicBezTo>
                    <a:pt x="43" y="224"/>
                    <a:pt x="53" y="171"/>
                    <a:pt x="47" y="111"/>
                  </a:cubicBezTo>
                  <a:cubicBezTo>
                    <a:pt x="47" y="49"/>
                    <a:pt x="35" y="0"/>
                    <a:pt x="21" y="0"/>
                  </a:cubicBezTo>
                  <a:close/>
                </a:path>
              </a:pathLst>
            </a:custGeom>
            <a:solidFill>
              <a:srgbClr val="455A6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91" name="Google Shape;291;p1"/>
            <p:cNvSpPr/>
            <p:nvPr/>
          </p:nvSpPr>
          <p:spPr>
            <a:xfrm>
              <a:off x="-149656" y="4233820"/>
              <a:ext cx="2462" cy="10393"/>
            </a:xfrm>
            <a:custGeom>
              <a:rect b="b" l="l" r="r" t="t"/>
              <a:pathLst>
                <a:path extrusionOk="0" h="228" w="54">
                  <a:moveTo>
                    <a:pt x="23" y="0"/>
                  </a:moveTo>
                  <a:cubicBezTo>
                    <a:pt x="10" y="5"/>
                    <a:pt x="1" y="53"/>
                    <a:pt x="5" y="115"/>
                  </a:cubicBezTo>
                  <a:cubicBezTo>
                    <a:pt x="5" y="175"/>
                    <a:pt x="19" y="228"/>
                    <a:pt x="31" y="228"/>
                  </a:cubicBezTo>
                  <a:cubicBezTo>
                    <a:pt x="45" y="228"/>
                    <a:pt x="53" y="175"/>
                    <a:pt x="49" y="115"/>
                  </a:cubicBezTo>
                  <a:cubicBezTo>
                    <a:pt x="49" y="53"/>
                    <a:pt x="37" y="0"/>
                    <a:pt x="23" y="0"/>
                  </a:cubicBezTo>
                  <a:close/>
                </a:path>
              </a:pathLst>
            </a:custGeom>
            <a:solidFill>
              <a:srgbClr val="455A6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92" name="Google Shape;292;p1"/>
            <p:cNvSpPr/>
            <p:nvPr/>
          </p:nvSpPr>
          <p:spPr>
            <a:xfrm>
              <a:off x="-148836" y="4254378"/>
              <a:ext cx="2462" cy="10165"/>
            </a:xfrm>
            <a:custGeom>
              <a:rect b="b" l="l" r="r" t="t"/>
              <a:pathLst>
                <a:path extrusionOk="0" h="223" w="54">
                  <a:moveTo>
                    <a:pt x="23" y="0"/>
                  </a:moveTo>
                  <a:cubicBezTo>
                    <a:pt x="9" y="0"/>
                    <a:pt x="1" y="53"/>
                    <a:pt x="5" y="114"/>
                  </a:cubicBezTo>
                  <a:cubicBezTo>
                    <a:pt x="5" y="174"/>
                    <a:pt x="19" y="223"/>
                    <a:pt x="31" y="223"/>
                  </a:cubicBezTo>
                  <a:cubicBezTo>
                    <a:pt x="45" y="223"/>
                    <a:pt x="53" y="174"/>
                    <a:pt x="49" y="109"/>
                  </a:cubicBezTo>
                  <a:cubicBezTo>
                    <a:pt x="49" y="47"/>
                    <a:pt x="35" y="0"/>
                    <a:pt x="23" y="0"/>
                  </a:cubicBezTo>
                  <a:close/>
                </a:path>
              </a:pathLst>
            </a:custGeom>
            <a:solidFill>
              <a:srgbClr val="455A6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93" name="Google Shape;293;p1"/>
            <p:cNvSpPr/>
            <p:nvPr/>
          </p:nvSpPr>
          <p:spPr>
            <a:xfrm>
              <a:off x="-148015" y="4274846"/>
              <a:ext cx="2462" cy="10211"/>
            </a:xfrm>
            <a:custGeom>
              <a:rect b="b" l="l" r="r" t="t"/>
              <a:pathLst>
                <a:path extrusionOk="0" h="224" w="54">
                  <a:moveTo>
                    <a:pt x="23" y="1"/>
                  </a:moveTo>
                  <a:cubicBezTo>
                    <a:pt x="23" y="1"/>
                    <a:pt x="22" y="1"/>
                    <a:pt x="22" y="1"/>
                  </a:cubicBezTo>
                  <a:cubicBezTo>
                    <a:pt x="9" y="1"/>
                    <a:pt x="1" y="49"/>
                    <a:pt x="5" y="110"/>
                  </a:cubicBezTo>
                  <a:cubicBezTo>
                    <a:pt x="5" y="175"/>
                    <a:pt x="17" y="224"/>
                    <a:pt x="31" y="224"/>
                  </a:cubicBezTo>
                  <a:cubicBezTo>
                    <a:pt x="44" y="224"/>
                    <a:pt x="53" y="171"/>
                    <a:pt x="48" y="110"/>
                  </a:cubicBezTo>
                  <a:cubicBezTo>
                    <a:pt x="48" y="52"/>
                    <a:pt x="36" y="1"/>
                    <a:pt x="23" y="1"/>
                  </a:cubicBezTo>
                  <a:close/>
                </a:path>
              </a:pathLst>
            </a:custGeom>
            <a:solidFill>
              <a:srgbClr val="455A6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94" name="Google Shape;294;p1"/>
            <p:cNvSpPr/>
            <p:nvPr/>
          </p:nvSpPr>
          <p:spPr>
            <a:xfrm>
              <a:off x="-147240" y="4295177"/>
              <a:ext cx="2416" cy="10211"/>
            </a:xfrm>
            <a:custGeom>
              <a:rect b="b" l="l" r="r" t="t"/>
              <a:pathLst>
                <a:path extrusionOk="0" h="224" w="53">
                  <a:moveTo>
                    <a:pt x="22" y="1"/>
                  </a:moveTo>
                  <a:cubicBezTo>
                    <a:pt x="10" y="1"/>
                    <a:pt x="0" y="53"/>
                    <a:pt x="5" y="114"/>
                  </a:cubicBezTo>
                  <a:cubicBezTo>
                    <a:pt x="5" y="175"/>
                    <a:pt x="18" y="223"/>
                    <a:pt x="31" y="223"/>
                  </a:cubicBezTo>
                  <a:cubicBezTo>
                    <a:pt x="44" y="223"/>
                    <a:pt x="53" y="175"/>
                    <a:pt x="49" y="110"/>
                  </a:cubicBezTo>
                  <a:cubicBezTo>
                    <a:pt x="49" y="49"/>
                    <a:pt x="36" y="1"/>
                    <a:pt x="22" y="1"/>
                  </a:cubicBezTo>
                  <a:close/>
                </a:path>
              </a:pathLst>
            </a:custGeom>
            <a:solidFill>
              <a:srgbClr val="455A6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95" name="Google Shape;295;p1"/>
            <p:cNvSpPr/>
            <p:nvPr/>
          </p:nvSpPr>
          <p:spPr>
            <a:xfrm>
              <a:off x="-146420" y="4315690"/>
              <a:ext cx="2416" cy="10211"/>
            </a:xfrm>
            <a:custGeom>
              <a:rect b="b" l="l" r="r" t="t"/>
              <a:pathLst>
                <a:path extrusionOk="0" h="224" w="53">
                  <a:moveTo>
                    <a:pt x="24" y="1"/>
                  </a:moveTo>
                  <a:cubicBezTo>
                    <a:pt x="23" y="1"/>
                    <a:pt x="23" y="1"/>
                    <a:pt x="22" y="1"/>
                  </a:cubicBezTo>
                  <a:cubicBezTo>
                    <a:pt x="9" y="1"/>
                    <a:pt x="0" y="49"/>
                    <a:pt x="4" y="110"/>
                  </a:cubicBezTo>
                  <a:cubicBezTo>
                    <a:pt x="4" y="176"/>
                    <a:pt x="18" y="223"/>
                    <a:pt x="31" y="223"/>
                  </a:cubicBezTo>
                  <a:cubicBezTo>
                    <a:pt x="44" y="223"/>
                    <a:pt x="53" y="171"/>
                    <a:pt x="48" y="110"/>
                  </a:cubicBezTo>
                  <a:cubicBezTo>
                    <a:pt x="48" y="51"/>
                    <a:pt x="36" y="1"/>
                    <a:pt x="24" y="1"/>
                  </a:cubicBezTo>
                  <a:close/>
                </a:path>
              </a:pathLst>
            </a:custGeom>
            <a:solidFill>
              <a:srgbClr val="455A6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96" name="Google Shape;296;p1"/>
            <p:cNvSpPr/>
            <p:nvPr/>
          </p:nvSpPr>
          <p:spPr>
            <a:xfrm>
              <a:off x="-145599" y="4336021"/>
              <a:ext cx="2416" cy="10211"/>
            </a:xfrm>
            <a:custGeom>
              <a:rect b="b" l="l" r="r" t="t"/>
              <a:pathLst>
                <a:path extrusionOk="0" h="224" w="53">
                  <a:moveTo>
                    <a:pt x="21" y="1"/>
                  </a:moveTo>
                  <a:cubicBezTo>
                    <a:pt x="8" y="1"/>
                    <a:pt x="0" y="53"/>
                    <a:pt x="4" y="114"/>
                  </a:cubicBezTo>
                  <a:cubicBezTo>
                    <a:pt x="4" y="173"/>
                    <a:pt x="16" y="223"/>
                    <a:pt x="29" y="223"/>
                  </a:cubicBezTo>
                  <a:cubicBezTo>
                    <a:pt x="29" y="223"/>
                    <a:pt x="30" y="223"/>
                    <a:pt x="30" y="223"/>
                  </a:cubicBezTo>
                  <a:cubicBezTo>
                    <a:pt x="43" y="223"/>
                    <a:pt x="52" y="176"/>
                    <a:pt x="47" y="114"/>
                  </a:cubicBezTo>
                  <a:cubicBezTo>
                    <a:pt x="47" y="49"/>
                    <a:pt x="35" y="1"/>
                    <a:pt x="21" y="1"/>
                  </a:cubicBezTo>
                  <a:close/>
                </a:path>
              </a:pathLst>
            </a:custGeom>
            <a:solidFill>
              <a:srgbClr val="455A6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97" name="Google Shape;297;p1"/>
            <p:cNvSpPr/>
            <p:nvPr/>
          </p:nvSpPr>
          <p:spPr>
            <a:xfrm>
              <a:off x="-144870" y="4356534"/>
              <a:ext cx="2462" cy="10257"/>
            </a:xfrm>
            <a:custGeom>
              <a:rect b="b" l="l" r="r" t="t"/>
              <a:pathLst>
                <a:path extrusionOk="0" h="225" w="54">
                  <a:moveTo>
                    <a:pt x="23" y="1"/>
                  </a:moveTo>
                  <a:cubicBezTo>
                    <a:pt x="10" y="1"/>
                    <a:pt x="1" y="49"/>
                    <a:pt x="5" y="114"/>
                  </a:cubicBezTo>
                  <a:cubicBezTo>
                    <a:pt x="5" y="176"/>
                    <a:pt x="19" y="224"/>
                    <a:pt x="31" y="224"/>
                  </a:cubicBezTo>
                  <a:cubicBezTo>
                    <a:pt x="45" y="224"/>
                    <a:pt x="53" y="172"/>
                    <a:pt x="49" y="110"/>
                  </a:cubicBezTo>
                  <a:cubicBezTo>
                    <a:pt x="49" y="49"/>
                    <a:pt x="36" y="1"/>
                    <a:pt x="23" y="1"/>
                  </a:cubicBezTo>
                  <a:close/>
                </a:path>
              </a:pathLst>
            </a:custGeom>
            <a:solidFill>
              <a:srgbClr val="455A6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98" name="Google Shape;298;p1"/>
            <p:cNvSpPr/>
            <p:nvPr/>
          </p:nvSpPr>
          <p:spPr>
            <a:xfrm>
              <a:off x="-144049" y="4376865"/>
              <a:ext cx="2462" cy="10393"/>
            </a:xfrm>
            <a:custGeom>
              <a:rect b="b" l="l" r="r" t="t"/>
              <a:pathLst>
                <a:path extrusionOk="0" h="228" w="54">
                  <a:moveTo>
                    <a:pt x="23" y="0"/>
                  </a:moveTo>
                  <a:cubicBezTo>
                    <a:pt x="9" y="0"/>
                    <a:pt x="1" y="53"/>
                    <a:pt x="1" y="114"/>
                  </a:cubicBezTo>
                  <a:cubicBezTo>
                    <a:pt x="5" y="176"/>
                    <a:pt x="18" y="228"/>
                    <a:pt x="31" y="228"/>
                  </a:cubicBezTo>
                  <a:cubicBezTo>
                    <a:pt x="45" y="224"/>
                    <a:pt x="53" y="176"/>
                    <a:pt x="49" y="114"/>
                  </a:cubicBezTo>
                  <a:cubicBezTo>
                    <a:pt x="45" y="53"/>
                    <a:pt x="35" y="0"/>
                    <a:pt x="23" y="0"/>
                  </a:cubicBezTo>
                  <a:close/>
                </a:path>
              </a:pathLst>
            </a:custGeom>
            <a:solidFill>
              <a:srgbClr val="455A6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99" name="Google Shape;299;p1"/>
            <p:cNvSpPr/>
            <p:nvPr/>
          </p:nvSpPr>
          <p:spPr>
            <a:xfrm>
              <a:off x="-143229" y="4397378"/>
              <a:ext cx="2188" cy="10211"/>
            </a:xfrm>
            <a:custGeom>
              <a:rect b="b" l="l" r="r" t="t"/>
              <a:pathLst>
                <a:path extrusionOk="0" h="224" w="48">
                  <a:moveTo>
                    <a:pt x="17" y="0"/>
                  </a:moveTo>
                  <a:cubicBezTo>
                    <a:pt x="9" y="0"/>
                    <a:pt x="0" y="49"/>
                    <a:pt x="0" y="115"/>
                  </a:cubicBezTo>
                  <a:cubicBezTo>
                    <a:pt x="5" y="175"/>
                    <a:pt x="13" y="224"/>
                    <a:pt x="27" y="224"/>
                  </a:cubicBezTo>
                  <a:cubicBezTo>
                    <a:pt x="39" y="224"/>
                    <a:pt x="48" y="171"/>
                    <a:pt x="48" y="109"/>
                  </a:cubicBezTo>
                  <a:cubicBezTo>
                    <a:pt x="43" y="49"/>
                    <a:pt x="31" y="0"/>
                    <a:pt x="17" y="0"/>
                  </a:cubicBezTo>
                  <a:close/>
                </a:path>
              </a:pathLst>
            </a:custGeom>
            <a:solidFill>
              <a:srgbClr val="455A6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00" name="Google Shape;300;p1"/>
            <p:cNvSpPr/>
            <p:nvPr/>
          </p:nvSpPr>
          <p:spPr>
            <a:xfrm>
              <a:off x="-142636" y="4417892"/>
              <a:ext cx="2416" cy="10211"/>
            </a:xfrm>
            <a:custGeom>
              <a:rect b="b" l="l" r="r" t="t"/>
              <a:pathLst>
                <a:path extrusionOk="0" h="224" w="53">
                  <a:moveTo>
                    <a:pt x="24" y="0"/>
                  </a:moveTo>
                  <a:cubicBezTo>
                    <a:pt x="23" y="0"/>
                    <a:pt x="23" y="0"/>
                    <a:pt x="22" y="0"/>
                  </a:cubicBezTo>
                  <a:cubicBezTo>
                    <a:pt x="8" y="0"/>
                    <a:pt x="0" y="49"/>
                    <a:pt x="4" y="110"/>
                  </a:cubicBezTo>
                  <a:cubicBezTo>
                    <a:pt x="4" y="175"/>
                    <a:pt x="18" y="224"/>
                    <a:pt x="30" y="224"/>
                  </a:cubicBezTo>
                  <a:cubicBezTo>
                    <a:pt x="44" y="224"/>
                    <a:pt x="53" y="171"/>
                    <a:pt x="48" y="110"/>
                  </a:cubicBezTo>
                  <a:cubicBezTo>
                    <a:pt x="48" y="51"/>
                    <a:pt x="36" y="0"/>
                    <a:pt x="24" y="0"/>
                  </a:cubicBezTo>
                  <a:close/>
                </a:path>
              </a:pathLst>
            </a:custGeom>
            <a:solidFill>
              <a:srgbClr val="455A6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01" name="Google Shape;301;p1"/>
            <p:cNvSpPr/>
            <p:nvPr/>
          </p:nvSpPr>
          <p:spPr>
            <a:xfrm>
              <a:off x="-141861" y="4438223"/>
              <a:ext cx="2279" cy="10393"/>
            </a:xfrm>
            <a:custGeom>
              <a:rect b="b" l="l" r="r" t="t"/>
              <a:pathLst>
                <a:path extrusionOk="0" h="228" w="50">
                  <a:moveTo>
                    <a:pt x="23" y="0"/>
                  </a:moveTo>
                  <a:cubicBezTo>
                    <a:pt x="9" y="5"/>
                    <a:pt x="1" y="52"/>
                    <a:pt x="1" y="114"/>
                  </a:cubicBezTo>
                  <a:cubicBezTo>
                    <a:pt x="5" y="179"/>
                    <a:pt x="13" y="228"/>
                    <a:pt x="27" y="228"/>
                  </a:cubicBezTo>
                  <a:cubicBezTo>
                    <a:pt x="40" y="228"/>
                    <a:pt x="49" y="175"/>
                    <a:pt x="49" y="114"/>
                  </a:cubicBezTo>
                  <a:cubicBezTo>
                    <a:pt x="44" y="52"/>
                    <a:pt x="36" y="0"/>
                    <a:pt x="23" y="0"/>
                  </a:cubicBezTo>
                  <a:close/>
                </a:path>
              </a:pathLst>
            </a:custGeom>
            <a:solidFill>
              <a:srgbClr val="455A6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02" name="Google Shape;302;p1"/>
            <p:cNvSpPr/>
            <p:nvPr/>
          </p:nvSpPr>
          <p:spPr>
            <a:xfrm>
              <a:off x="-141269" y="4458781"/>
              <a:ext cx="2234" cy="4558"/>
            </a:xfrm>
            <a:custGeom>
              <a:rect b="b" l="l" r="r" t="t"/>
              <a:pathLst>
                <a:path extrusionOk="0" h="100" w="49">
                  <a:moveTo>
                    <a:pt x="23" y="0"/>
                  </a:moveTo>
                  <a:cubicBezTo>
                    <a:pt x="10" y="0"/>
                    <a:pt x="0" y="21"/>
                    <a:pt x="0" y="52"/>
                  </a:cubicBezTo>
                  <a:cubicBezTo>
                    <a:pt x="0" y="79"/>
                    <a:pt x="14" y="100"/>
                    <a:pt x="27" y="100"/>
                  </a:cubicBezTo>
                  <a:cubicBezTo>
                    <a:pt x="40" y="100"/>
                    <a:pt x="49" y="79"/>
                    <a:pt x="49" y="47"/>
                  </a:cubicBezTo>
                  <a:cubicBezTo>
                    <a:pt x="49" y="21"/>
                    <a:pt x="36" y="0"/>
                    <a:pt x="23" y="0"/>
                  </a:cubicBezTo>
                  <a:close/>
                </a:path>
              </a:pathLst>
            </a:custGeom>
            <a:solidFill>
              <a:srgbClr val="455A6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03" name="Google Shape;303;p1"/>
            <p:cNvSpPr/>
            <p:nvPr/>
          </p:nvSpPr>
          <p:spPr>
            <a:xfrm>
              <a:off x="-115741" y="2713425"/>
              <a:ext cx="34098" cy="228107"/>
            </a:xfrm>
            <a:custGeom>
              <a:rect b="b" l="l" r="r" t="t"/>
              <a:pathLst>
                <a:path extrusionOk="0" h="5004" w="748">
                  <a:moveTo>
                    <a:pt x="5" y="0"/>
                  </a:moveTo>
                  <a:cubicBezTo>
                    <a:pt x="1" y="0"/>
                    <a:pt x="1" y="18"/>
                    <a:pt x="1" y="53"/>
                  </a:cubicBezTo>
                  <a:cubicBezTo>
                    <a:pt x="5" y="101"/>
                    <a:pt x="5" y="153"/>
                    <a:pt x="5" y="206"/>
                  </a:cubicBezTo>
                  <a:cubicBezTo>
                    <a:pt x="13" y="367"/>
                    <a:pt x="22" y="560"/>
                    <a:pt x="31" y="779"/>
                  </a:cubicBezTo>
                  <a:cubicBezTo>
                    <a:pt x="57" y="1290"/>
                    <a:pt x="88" y="1936"/>
                    <a:pt x="122" y="2654"/>
                  </a:cubicBezTo>
                  <a:cubicBezTo>
                    <a:pt x="166" y="3383"/>
                    <a:pt x="197" y="4044"/>
                    <a:pt x="237" y="4528"/>
                  </a:cubicBezTo>
                  <a:cubicBezTo>
                    <a:pt x="253" y="4647"/>
                    <a:pt x="284" y="4756"/>
                    <a:pt x="341" y="4839"/>
                  </a:cubicBezTo>
                  <a:cubicBezTo>
                    <a:pt x="398" y="4917"/>
                    <a:pt x="477" y="4965"/>
                    <a:pt x="538" y="4987"/>
                  </a:cubicBezTo>
                  <a:cubicBezTo>
                    <a:pt x="575" y="4999"/>
                    <a:pt x="608" y="5004"/>
                    <a:pt x="636" y="5004"/>
                  </a:cubicBezTo>
                  <a:cubicBezTo>
                    <a:pt x="705" y="5004"/>
                    <a:pt x="743" y="4978"/>
                    <a:pt x="747" y="4978"/>
                  </a:cubicBezTo>
                  <a:cubicBezTo>
                    <a:pt x="747" y="4978"/>
                    <a:pt x="747" y="4978"/>
                    <a:pt x="747" y="4978"/>
                  </a:cubicBezTo>
                  <a:lnTo>
                    <a:pt x="747" y="4978"/>
                  </a:lnTo>
                  <a:cubicBezTo>
                    <a:pt x="747" y="4977"/>
                    <a:pt x="747" y="4977"/>
                    <a:pt x="746" y="4977"/>
                  </a:cubicBezTo>
                  <a:cubicBezTo>
                    <a:pt x="739" y="4977"/>
                    <a:pt x="708" y="4991"/>
                    <a:pt x="657" y="4991"/>
                  </a:cubicBezTo>
                  <a:cubicBezTo>
                    <a:pt x="627" y="4991"/>
                    <a:pt x="590" y="4986"/>
                    <a:pt x="546" y="4970"/>
                  </a:cubicBezTo>
                  <a:cubicBezTo>
                    <a:pt x="485" y="4948"/>
                    <a:pt x="415" y="4899"/>
                    <a:pt x="362" y="4821"/>
                  </a:cubicBezTo>
                  <a:cubicBezTo>
                    <a:pt x="315" y="4746"/>
                    <a:pt x="284" y="4641"/>
                    <a:pt x="271" y="4524"/>
                  </a:cubicBezTo>
                  <a:cubicBezTo>
                    <a:pt x="245" y="4012"/>
                    <a:pt x="210" y="3366"/>
                    <a:pt x="170" y="2649"/>
                  </a:cubicBezTo>
                  <a:cubicBezTo>
                    <a:pt x="132" y="1932"/>
                    <a:pt x="92" y="1285"/>
                    <a:pt x="61" y="774"/>
                  </a:cubicBezTo>
                  <a:cubicBezTo>
                    <a:pt x="48" y="556"/>
                    <a:pt x="35" y="367"/>
                    <a:pt x="22" y="206"/>
                  </a:cubicBezTo>
                  <a:cubicBezTo>
                    <a:pt x="17" y="153"/>
                    <a:pt x="13" y="101"/>
                    <a:pt x="13" y="53"/>
                  </a:cubicBezTo>
                  <a:cubicBezTo>
                    <a:pt x="9" y="18"/>
                    <a:pt x="5" y="0"/>
                    <a:pt x="5" y="0"/>
                  </a:cubicBezTo>
                  <a:close/>
                </a:path>
              </a:pathLst>
            </a:custGeom>
            <a:solidFill>
              <a:srgbClr val="F3F3F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04" name="Google Shape;304;p1"/>
            <p:cNvSpPr/>
            <p:nvPr/>
          </p:nvSpPr>
          <p:spPr>
            <a:xfrm>
              <a:off x="-478734" y="2928814"/>
              <a:ext cx="58622" cy="168619"/>
            </a:xfrm>
            <a:custGeom>
              <a:rect b="b" l="l" r="r" t="t"/>
              <a:pathLst>
                <a:path extrusionOk="0" h="3699" w="1286">
                  <a:moveTo>
                    <a:pt x="717" y="0"/>
                  </a:moveTo>
                  <a:cubicBezTo>
                    <a:pt x="521" y="39"/>
                    <a:pt x="346" y="74"/>
                    <a:pt x="193" y="100"/>
                  </a:cubicBezTo>
                  <a:cubicBezTo>
                    <a:pt x="140" y="114"/>
                    <a:pt x="97" y="122"/>
                    <a:pt x="49" y="131"/>
                  </a:cubicBezTo>
                  <a:cubicBezTo>
                    <a:pt x="19" y="140"/>
                    <a:pt x="1" y="144"/>
                    <a:pt x="1" y="148"/>
                  </a:cubicBezTo>
                  <a:cubicBezTo>
                    <a:pt x="1" y="148"/>
                    <a:pt x="19" y="148"/>
                    <a:pt x="53" y="144"/>
                  </a:cubicBezTo>
                  <a:cubicBezTo>
                    <a:pt x="97" y="136"/>
                    <a:pt x="145" y="126"/>
                    <a:pt x="197" y="122"/>
                  </a:cubicBezTo>
                  <a:cubicBezTo>
                    <a:pt x="346" y="96"/>
                    <a:pt x="516" y="67"/>
                    <a:pt x="711" y="37"/>
                  </a:cubicBezTo>
                  <a:lnTo>
                    <a:pt x="711" y="37"/>
                  </a:lnTo>
                  <a:cubicBezTo>
                    <a:pt x="867" y="435"/>
                    <a:pt x="1037" y="987"/>
                    <a:pt x="1137" y="1617"/>
                  </a:cubicBezTo>
                  <a:cubicBezTo>
                    <a:pt x="1189" y="1941"/>
                    <a:pt x="1220" y="2255"/>
                    <a:pt x="1229" y="2538"/>
                  </a:cubicBezTo>
                  <a:cubicBezTo>
                    <a:pt x="1246" y="2823"/>
                    <a:pt x="1233" y="3081"/>
                    <a:pt x="1150" y="3278"/>
                  </a:cubicBezTo>
                  <a:cubicBezTo>
                    <a:pt x="1067" y="3474"/>
                    <a:pt x="927" y="3593"/>
                    <a:pt x="818" y="3645"/>
                  </a:cubicBezTo>
                  <a:cubicBezTo>
                    <a:pt x="713" y="3692"/>
                    <a:pt x="643" y="3692"/>
                    <a:pt x="643" y="3697"/>
                  </a:cubicBezTo>
                  <a:cubicBezTo>
                    <a:pt x="643" y="3697"/>
                    <a:pt x="648" y="3698"/>
                    <a:pt x="658" y="3698"/>
                  </a:cubicBezTo>
                  <a:cubicBezTo>
                    <a:pt x="685" y="3698"/>
                    <a:pt x="744" y="3694"/>
                    <a:pt x="826" y="3662"/>
                  </a:cubicBezTo>
                  <a:cubicBezTo>
                    <a:pt x="941" y="3614"/>
                    <a:pt x="1088" y="3496"/>
                    <a:pt x="1181" y="3290"/>
                  </a:cubicBezTo>
                  <a:cubicBezTo>
                    <a:pt x="1272" y="3089"/>
                    <a:pt x="1286" y="2823"/>
                    <a:pt x="1272" y="2534"/>
                  </a:cubicBezTo>
                  <a:cubicBezTo>
                    <a:pt x="1264" y="2250"/>
                    <a:pt x="1237" y="1935"/>
                    <a:pt x="1185" y="1608"/>
                  </a:cubicBezTo>
                  <a:cubicBezTo>
                    <a:pt x="1080" y="970"/>
                    <a:pt x="901" y="406"/>
                    <a:pt x="739" y="13"/>
                  </a:cubicBezTo>
                  <a:lnTo>
                    <a:pt x="731" y="0"/>
                  </a:lnTo>
                  <a:close/>
                </a:path>
              </a:pathLst>
            </a:custGeom>
            <a:solidFill>
              <a:srgbClr val="F3F3F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05" name="Google Shape;305;p1"/>
            <p:cNvSpPr/>
            <p:nvPr/>
          </p:nvSpPr>
          <p:spPr>
            <a:xfrm>
              <a:off x="-477731" y="2960404"/>
              <a:ext cx="39887" cy="9208"/>
            </a:xfrm>
            <a:custGeom>
              <a:rect b="b" l="l" r="r" t="t"/>
              <a:pathLst>
                <a:path extrusionOk="0" h="202" w="875">
                  <a:moveTo>
                    <a:pt x="863" y="0"/>
                  </a:moveTo>
                  <a:cubicBezTo>
                    <a:pt x="826" y="0"/>
                    <a:pt x="647" y="29"/>
                    <a:pt x="433" y="76"/>
                  </a:cubicBezTo>
                  <a:cubicBezTo>
                    <a:pt x="193" y="133"/>
                    <a:pt x="1" y="185"/>
                    <a:pt x="5" y="199"/>
                  </a:cubicBezTo>
                  <a:cubicBezTo>
                    <a:pt x="6" y="201"/>
                    <a:pt x="10" y="201"/>
                    <a:pt x="18" y="201"/>
                  </a:cubicBezTo>
                  <a:cubicBezTo>
                    <a:pt x="65" y="201"/>
                    <a:pt x="239" y="169"/>
                    <a:pt x="442" y="124"/>
                  </a:cubicBezTo>
                  <a:cubicBezTo>
                    <a:pt x="683" y="72"/>
                    <a:pt x="875" y="15"/>
                    <a:pt x="870" y="2"/>
                  </a:cubicBezTo>
                  <a:cubicBezTo>
                    <a:pt x="870" y="1"/>
                    <a:pt x="868" y="0"/>
                    <a:pt x="863" y="0"/>
                  </a:cubicBezTo>
                  <a:close/>
                </a:path>
              </a:pathLst>
            </a:custGeom>
            <a:solidFill>
              <a:srgbClr val="F3F3F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06" name="Google Shape;306;p1"/>
            <p:cNvSpPr/>
            <p:nvPr/>
          </p:nvSpPr>
          <p:spPr>
            <a:xfrm>
              <a:off x="-823767" y="1859801"/>
              <a:ext cx="1492954" cy="1042757"/>
            </a:xfrm>
            <a:custGeom>
              <a:rect b="b" l="l" r="r" t="t"/>
              <a:pathLst>
                <a:path extrusionOk="0" h="22875" w="32751">
                  <a:moveTo>
                    <a:pt x="8496" y="11791"/>
                  </a:moveTo>
                  <a:cubicBezTo>
                    <a:pt x="8990" y="14807"/>
                    <a:pt x="9659" y="18281"/>
                    <a:pt x="9724" y="18621"/>
                  </a:cubicBezTo>
                  <a:cubicBezTo>
                    <a:pt x="8011" y="17463"/>
                    <a:pt x="5327" y="15589"/>
                    <a:pt x="5420" y="15283"/>
                  </a:cubicBezTo>
                  <a:cubicBezTo>
                    <a:pt x="5490" y="15043"/>
                    <a:pt x="7072" y="13316"/>
                    <a:pt x="8496" y="11791"/>
                  </a:cubicBezTo>
                  <a:close/>
                  <a:moveTo>
                    <a:pt x="30237" y="0"/>
                  </a:moveTo>
                  <a:cubicBezTo>
                    <a:pt x="24675" y="5018"/>
                    <a:pt x="17801" y="5482"/>
                    <a:pt x="15446" y="5482"/>
                  </a:cubicBezTo>
                  <a:cubicBezTo>
                    <a:pt x="14911" y="5482"/>
                    <a:pt x="14610" y="5459"/>
                    <a:pt x="14610" y="5459"/>
                  </a:cubicBezTo>
                  <a:lnTo>
                    <a:pt x="14610" y="5472"/>
                  </a:lnTo>
                  <a:cubicBezTo>
                    <a:pt x="14216" y="5411"/>
                    <a:pt x="12145" y="5079"/>
                    <a:pt x="11459" y="5065"/>
                  </a:cubicBezTo>
                  <a:cubicBezTo>
                    <a:pt x="11342" y="5063"/>
                    <a:pt x="11192" y="5057"/>
                    <a:pt x="11019" y="5057"/>
                  </a:cubicBezTo>
                  <a:cubicBezTo>
                    <a:pt x="10400" y="5057"/>
                    <a:pt x="9494" y="5137"/>
                    <a:pt x="8806" y="5787"/>
                  </a:cubicBezTo>
                  <a:cubicBezTo>
                    <a:pt x="8784" y="5805"/>
                    <a:pt x="8762" y="5826"/>
                    <a:pt x="8741" y="5848"/>
                  </a:cubicBezTo>
                  <a:cubicBezTo>
                    <a:pt x="7950" y="6622"/>
                    <a:pt x="0" y="14452"/>
                    <a:pt x="844" y="16393"/>
                  </a:cubicBezTo>
                  <a:cubicBezTo>
                    <a:pt x="1731" y="18438"/>
                    <a:pt x="9287" y="22874"/>
                    <a:pt x="9287" y="22874"/>
                  </a:cubicBezTo>
                  <a:lnTo>
                    <a:pt x="11114" y="19553"/>
                  </a:lnTo>
                  <a:cubicBezTo>
                    <a:pt x="11114" y="19553"/>
                    <a:pt x="10545" y="19177"/>
                    <a:pt x="9764" y="18653"/>
                  </a:cubicBezTo>
                  <a:lnTo>
                    <a:pt x="15934" y="18490"/>
                  </a:lnTo>
                  <a:lnTo>
                    <a:pt x="16205" y="13875"/>
                  </a:lnTo>
                  <a:cubicBezTo>
                    <a:pt x="16205" y="13875"/>
                    <a:pt x="17258" y="12701"/>
                    <a:pt x="17258" y="11852"/>
                  </a:cubicBezTo>
                  <a:cubicBezTo>
                    <a:pt x="17258" y="11267"/>
                    <a:pt x="16935" y="10297"/>
                    <a:pt x="16515" y="9292"/>
                  </a:cubicBezTo>
                  <a:cubicBezTo>
                    <a:pt x="26239" y="8479"/>
                    <a:pt x="32750" y="2059"/>
                    <a:pt x="32750" y="2059"/>
                  </a:cubicBezTo>
                  <a:lnTo>
                    <a:pt x="30237" y="0"/>
                  </a:lnTo>
                  <a:close/>
                </a:path>
              </a:pathLst>
            </a:custGeom>
            <a:solidFill>
              <a:srgbClr val="F1C23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07" name="Google Shape;307;p1"/>
            <p:cNvSpPr/>
            <p:nvPr/>
          </p:nvSpPr>
          <p:spPr>
            <a:xfrm>
              <a:off x="147238" y="2058825"/>
              <a:ext cx="69335" cy="177964"/>
            </a:xfrm>
            <a:custGeom>
              <a:rect b="b" l="l" r="r" t="t"/>
              <a:pathLst>
                <a:path extrusionOk="0" h="3904" w="1521">
                  <a:moveTo>
                    <a:pt x="1364" y="1"/>
                  </a:moveTo>
                  <a:cubicBezTo>
                    <a:pt x="1358" y="5"/>
                    <a:pt x="1402" y="53"/>
                    <a:pt x="1451" y="149"/>
                  </a:cubicBezTo>
                  <a:cubicBezTo>
                    <a:pt x="1468" y="197"/>
                    <a:pt x="1485" y="263"/>
                    <a:pt x="1473" y="337"/>
                  </a:cubicBezTo>
                  <a:cubicBezTo>
                    <a:pt x="1459" y="411"/>
                    <a:pt x="1424" y="495"/>
                    <a:pt x="1376" y="578"/>
                  </a:cubicBezTo>
                  <a:cubicBezTo>
                    <a:pt x="1280" y="752"/>
                    <a:pt x="1149" y="945"/>
                    <a:pt x="965" y="1128"/>
                  </a:cubicBezTo>
                  <a:cubicBezTo>
                    <a:pt x="787" y="1320"/>
                    <a:pt x="563" y="1517"/>
                    <a:pt x="402" y="1779"/>
                  </a:cubicBezTo>
                  <a:cubicBezTo>
                    <a:pt x="65" y="2304"/>
                    <a:pt x="0" y="2885"/>
                    <a:pt x="43" y="3282"/>
                  </a:cubicBezTo>
                  <a:cubicBezTo>
                    <a:pt x="61" y="3479"/>
                    <a:pt x="105" y="3641"/>
                    <a:pt x="140" y="3746"/>
                  </a:cubicBezTo>
                  <a:cubicBezTo>
                    <a:pt x="177" y="3847"/>
                    <a:pt x="203" y="3904"/>
                    <a:pt x="205" y="3904"/>
                  </a:cubicBezTo>
                  <a:cubicBezTo>
                    <a:pt x="205" y="3904"/>
                    <a:pt x="205" y="3904"/>
                    <a:pt x="205" y="3903"/>
                  </a:cubicBezTo>
                  <a:cubicBezTo>
                    <a:pt x="222" y="3898"/>
                    <a:pt x="118" y="3672"/>
                    <a:pt x="91" y="3278"/>
                  </a:cubicBezTo>
                  <a:cubicBezTo>
                    <a:pt x="61" y="2889"/>
                    <a:pt x="135" y="2321"/>
                    <a:pt x="458" y="1818"/>
                  </a:cubicBezTo>
                  <a:cubicBezTo>
                    <a:pt x="616" y="1560"/>
                    <a:pt x="830" y="1368"/>
                    <a:pt x="1009" y="1176"/>
                  </a:cubicBezTo>
                  <a:cubicBezTo>
                    <a:pt x="1197" y="983"/>
                    <a:pt x="1328" y="778"/>
                    <a:pt x="1420" y="604"/>
                  </a:cubicBezTo>
                  <a:cubicBezTo>
                    <a:pt x="1468" y="516"/>
                    <a:pt x="1503" y="424"/>
                    <a:pt x="1511" y="346"/>
                  </a:cubicBezTo>
                  <a:cubicBezTo>
                    <a:pt x="1521" y="263"/>
                    <a:pt x="1499" y="188"/>
                    <a:pt x="1473" y="140"/>
                  </a:cubicBezTo>
                  <a:cubicBezTo>
                    <a:pt x="1420" y="35"/>
                    <a:pt x="1364" y="1"/>
                    <a:pt x="1364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08" name="Google Shape;308;p1"/>
            <p:cNvSpPr/>
            <p:nvPr/>
          </p:nvSpPr>
          <p:spPr>
            <a:xfrm>
              <a:off x="402560" y="1972943"/>
              <a:ext cx="56070" cy="146100"/>
            </a:xfrm>
            <a:custGeom>
              <a:rect b="b" l="l" r="r" t="t"/>
              <a:pathLst>
                <a:path extrusionOk="0" h="3205" w="1230">
                  <a:moveTo>
                    <a:pt x="12" y="0"/>
                  </a:moveTo>
                  <a:cubicBezTo>
                    <a:pt x="11" y="0"/>
                    <a:pt x="11" y="1"/>
                    <a:pt x="10" y="1"/>
                  </a:cubicBezTo>
                  <a:cubicBezTo>
                    <a:pt x="1" y="14"/>
                    <a:pt x="202" y="97"/>
                    <a:pt x="451" y="320"/>
                  </a:cubicBezTo>
                  <a:cubicBezTo>
                    <a:pt x="578" y="429"/>
                    <a:pt x="705" y="582"/>
                    <a:pt x="814" y="774"/>
                  </a:cubicBezTo>
                  <a:cubicBezTo>
                    <a:pt x="923" y="967"/>
                    <a:pt x="1007" y="1199"/>
                    <a:pt x="1054" y="1447"/>
                  </a:cubicBezTo>
                  <a:cubicBezTo>
                    <a:pt x="1155" y="1946"/>
                    <a:pt x="1054" y="2417"/>
                    <a:pt x="928" y="2724"/>
                  </a:cubicBezTo>
                  <a:cubicBezTo>
                    <a:pt x="801" y="3034"/>
                    <a:pt x="666" y="3200"/>
                    <a:pt x="678" y="3204"/>
                  </a:cubicBezTo>
                  <a:cubicBezTo>
                    <a:pt x="678" y="3204"/>
                    <a:pt x="679" y="3204"/>
                    <a:pt x="679" y="3204"/>
                  </a:cubicBezTo>
                  <a:cubicBezTo>
                    <a:pt x="682" y="3204"/>
                    <a:pt x="721" y="3166"/>
                    <a:pt x="775" y="3095"/>
                  </a:cubicBezTo>
                  <a:cubicBezTo>
                    <a:pt x="832" y="3016"/>
                    <a:pt x="906" y="2898"/>
                    <a:pt x="975" y="2746"/>
                  </a:cubicBezTo>
                  <a:cubicBezTo>
                    <a:pt x="1116" y="2435"/>
                    <a:pt x="1229" y="1950"/>
                    <a:pt x="1124" y="1435"/>
                  </a:cubicBezTo>
                  <a:cubicBezTo>
                    <a:pt x="1072" y="1177"/>
                    <a:pt x="985" y="941"/>
                    <a:pt x="870" y="744"/>
                  </a:cubicBezTo>
                  <a:cubicBezTo>
                    <a:pt x="757" y="547"/>
                    <a:pt x="618" y="390"/>
                    <a:pt x="487" y="281"/>
                  </a:cubicBezTo>
                  <a:cubicBezTo>
                    <a:pt x="351" y="171"/>
                    <a:pt x="233" y="102"/>
                    <a:pt x="150" y="58"/>
                  </a:cubicBezTo>
                  <a:cubicBezTo>
                    <a:pt x="70" y="22"/>
                    <a:pt x="23" y="0"/>
                    <a:pt x="12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09" name="Google Shape;309;p1"/>
            <p:cNvSpPr/>
            <p:nvPr/>
          </p:nvSpPr>
          <p:spPr>
            <a:xfrm>
              <a:off x="-397639" y="2540430"/>
              <a:ext cx="305237" cy="36377"/>
            </a:xfrm>
            <a:custGeom>
              <a:rect b="b" l="l" r="r" t="t"/>
              <a:pathLst>
                <a:path extrusionOk="0" h="798" w="6696">
                  <a:moveTo>
                    <a:pt x="1819" y="0"/>
                  </a:moveTo>
                  <a:cubicBezTo>
                    <a:pt x="1441" y="0"/>
                    <a:pt x="1098" y="71"/>
                    <a:pt x="826" y="177"/>
                  </a:cubicBezTo>
                  <a:cubicBezTo>
                    <a:pt x="521" y="291"/>
                    <a:pt x="306" y="453"/>
                    <a:pt x="175" y="580"/>
                  </a:cubicBezTo>
                  <a:cubicBezTo>
                    <a:pt x="49" y="711"/>
                    <a:pt x="1" y="798"/>
                    <a:pt x="1" y="798"/>
                  </a:cubicBezTo>
                  <a:cubicBezTo>
                    <a:pt x="1" y="798"/>
                    <a:pt x="1" y="798"/>
                    <a:pt x="1" y="798"/>
                  </a:cubicBezTo>
                  <a:cubicBezTo>
                    <a:pt x="8" y="798"/>
                    <a:pt x="65" y="716"/>
                    <a:pt x="197" y="602"/>
                  </a:cubicBezTo>
                  <a:cubicBezTo>
                    <a:pt x="328" y="483"/>
                    <a:pt x="542" y="326"/>
                    <a:pt x="844" y="221"/>
                  </a:cubicBezTo>
                  <a:cubicBezTo>
                    <a:pt x="1102" y="126"/>
                    <a:pt x="1424" y="63"/>
                    <a:pt x="1780" y="63"/>
                  </a:cubicBezTo>
                  <a:cubicBezTo>
                    <a:pt x="1833" y="63"/>
                    <a:pt x="1887" y="65"/>
                    <a:pt x="1941" y="68"/>
                  </a:cubicBezTo>
                  <a:cubicBezTo>
                    <a:pt x="2365" y="81"/>
                    <a:pt x="2819" y="182"/>
                    <a:pt x="3295" y="300"/>
                  </a:cubicBezTo>
                  <a:cubicBezTo>
                    <a:pt x="3772" y="413"/>
                    <a:pt x="4231" y="531"/>
                    <a:pt x="4654" y="570"/>
                  </a:cubicBezTo>
                  <a:cubicBezTo>
                    <a:pt x="4788" y="583"/>
                    <a:pt x="4918" y="589"/>
                    <a:pt x="5042" y="589"/>
                  </a:cubicBezTo>
                  <a:cubicBezTo>
                    <a:pt x="5318" y="589"/>
                    <a:pt x="5569" y="559"/>
                    <a:pt x="5786" y="505"/>
                  </a:cubicBezTo>
                  <a:cubicBezTo>
                    <a:pt x="6106" y="426"/>
                    <a:pt x="6337" y="295"/>
                    <a:pt x="6486" y="190"/>
                  </a:cubicBezTo>
                  <a:cubicBezTo>
                    <a:pt x="6635" y="86"/>
                    <a:pt x="6695" y="3"/>
                    <a:pt x="6695" y="3"/>
                  </a:cubicBezTo>
                  <a:cubicBezTo>
                    <a:pt x="6695" y="2"/>
                    <a:pt x="6695" y="2"/>
                    <a:pt x="6694" y="2"/>
                  </a:cubicBezTo>
                  <a:cubicBezTo>
                    <a:pt x="6669" y="2"/>
                    <a:pt x="6387" y="318"/>
                    <a:pt x="5778" y="457"/>
                  </a:cubicBezTo>
                  <a:cubicBezTo>
                    <a:pt x="5576" y="503"/>
                    <a:pt x="5343" y="528"/>
                    <a:pt x="5089" y="528"/>
                  </a:cubicBezTo>
                  <a:cubicBezTo>
                    <a:pt x="4953" y="528"/>
                    <a:pt x="4811" y="520"/>
                    <a:pt x="4664" y="505"/>
                  </a:cubicBezTo>
                  <a:cubicBezTo>
                    <a:pt x="4244" y="465"/>
                    <a:pt x="3789" y="348"/>
                    <a:pt x="3313" y="229"/>
                  </a:cubicBezTo>
                  <a:cubicBezTo>
                    <a:pt x="2837" y="112"/>
                    <a:pt x="2373" y="15"/>
                    <a:pt x="1945" y="3"/>
                  </a:cubicBezTo>
                  <a:cubicBezTo>
                    <a:pt x="1903" y="1"/>
                    <a:pt x="1861" y="0"/>
                    <a:pt x="1819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0" name="Google Shape;310;p1"/>
            <p:cNvSpPr/>
            <p:nvPr/>
          </p:nvSpPr>
          <p:spPr>
            <a:xfrm>
              <a:off x="-676755" y="2382934"/>
              <a:ext cx="140903" cy="125951"/>
            </a:xfrm>
            <a:custGeom>
              <a:rect b="b" l="l" r="r" t="t"/>
              <a:pathLst>
                <a:path extrusionOk="0" h="2763" w="3091">
                  <a:moveTo>
                    <a:pt x="285" y="1"/>
                  </a:moveTo>
                  <a:cubicBezTo>
                    <a:pt x="285" y="1"/>
                    <a:pt x="220" y="35"/>
                    <a:pt x="145" y="144"/>
                  </a:cubicBezTo>
                  <a:cubicBezTo>
                    <a:pt x="71" y="255"/>
                    <a:pt x="1" y="442"/>
                    <a:pt x="1" y="678"/>
                  </a:cubicBezTo>
                  <a:cubicBezTo>
                    <a:pt x="5" y="914"/>
                    <a:pt x="62" y="1207"/>
                    <a:pt x="259" y="1461"/>
                  </a:cubicBezTo>
                  <a:cubicBezTo>
                    <a:pt x="456" y="1709"/>
                    <a:pt x="783" y="1889"/>
                    <a:pt x="1146" y="1919"/>
                  </a:cubicBezTo>
                  <a:cubicBezTo>
                    <a:pt x="1179" y="1921"/>
                    <a:pt x="1212" y="1923"/>
                    <a:pt x="1245" y="1923"/>
                  </a:cubicBezTo>
                  <a:cubicBezTo>
                    <a:pt x="1572" y="1923"/>
                    <a:pt x="1868" y="1813"/>
                    <a:pt x="2142" y="1802"/>
                  </a:cubicBezTo>
                  <a:cubicBezTo>
                    <a:pt x="2170" y="1800"/>
                    <a:pt x="2198" y="1798"/>
                    <a:pt x="2226" y="1798"/>
                  </a:cubicBezTo>
                  <a:cubicBezTo>
                    <a:pt x="2490" y="1798"/>
                    <a:pt x="2730" y="1894"/>
                    <a:pt x="2837" y="2076"/>
                  </a:cubicBezTo>
                  <a:cubicBezTo>
                    <a:pt x="2968" y="2264"/>
                    <a:pt x="3034" y="2443"/>
                    <a:pt x="3052" y="2570"/>
                  </a:cubicBezTo>
                  <a:cubicBezTo>
                    <a:pt x="3068" y="2697"/>
                    <a:pt x="3025" y="2758"/>
                    <a:pt x="3030" y="2762"/>
                  </a:cubicBezTo>
                  <a:cubicBezTo>
                    <a:pt x="3030" y="2762"/>
                    <a:pt x="3030" y="2763"/>
                    <a:pt x="3030" y="2763"/>
                  </a:cubicBezTo>
                  <a:cubicBezTo>
                    <a:pt x="3033" y="2763"/>
                    <a:pt x="3090" y="2697"/>
                    <a:pt x="3078" y="2566"/>
                  </a:cubicBezTo>
                  <a:cubicBezTo>
                    <a:pt x="3068" y="2435"/>
                    <a:pt x="3008" y="2247"/>
                    <a:pt x="2876" y="2050"/>
                  </a:cubicBezTo>
                  <a:cubicBezTo>
                    <a:pt x="2810" y="1954"/>
                    <a:pt x="2715" y="1849"/>
                    <a:pt x="2580" y="1802"/>
                  </a:cubicBezTo>
                  <a:cubicBezTo>
                    <a:pt x="2469" y="1753"/>
                    <a:pt x="2343" y="1733"/>
                    <a:pt x="2213" y="1733"/>
                  </a:cubicBezTo>
                  <a:cubicBezTo>
                    <a:pt x="2188" y="1733"/>
                    <a:pt x="2163" y="1734"/>
                    <a:pt x="2138" y="1736"/>
                  </a:cubicBezTo>
                  <a:cubicBezTo>
                    <a:pt x="1852" y="1743"/>
                    <a:pt x="1555" y="1852"/>
                    <a:pt x="1244" y="1852"/>
                  </a:cubicBezTo>
                  <a:cubicBezTo>
                    <a:pt x="1213" y="1852"/>
                    <a:pt x="1181" y="1851"/>
                    <a:pt x="1150" y="1849"/>
                  </a:cubicBezTo>
                  <a:cubicBezTo>
                    <a:pt x="805" y="1818"/>
                    <a:pt x="495" y="1653"/>
                    <a:pt x="307" y="1417"/>
                  </a:cubicBezTo>
                  <a:cubicBezTo>
                    <a:pt x="119" y="1185"/>
                    <a:pt x="62" y="905"/>
                    <a:pt x="53" y="678"/>
                  </a:cubicBezTo>
                  <a:cubicBezTo>
                    <a:pt x="45" y="451"/>
                    <a:pt x="101" y="267"/>
                    <a:pt x="167" y="158"/>
                  </a:cubicBezTo>
                  <a:cubicBezTo>
                    <a:pt x="232" y="49"/>
                    <a:pt x="289" y="5"/>
                    <a:pt x="285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1" name="Google Shape;311;p1"/>
            <p:cNvSpPr/>
            <p:nvPr/>
          </p:nvSpPr>
          <p:spPr>
            <a:xfrm>
              <a:off x="-517162" y="2667156"/>
              <a:ext cx="68742" cy="148972"/>
            </a:xfrm>
            <a:custGeom>
              <a:rect b="b" l="l" r="r" t="t"/>
              <a:pathLst>
                <a:path extrusionOk="0" h="3268" w="1508">
                  <a:moveTo>
                    <a:pt x="1144" y="0"/>
                  </a:moveTo>
                  <a:cubicBezTo>
                    <a:pt x="1051" y="0"/>
                    <a:pt x="942" y="9"/>
                    <a:pt x="822" y="37"/>
                  </a:cubicBezTo>
                  <a:cubicBezTo>
                    <a:pt x="616" y="89"/>
                    <a:pt x="372" y="212"/>
                    <a:pt x="201" y="444"/>
                  </a:cubicBezTo>
                  <a:cubicBezTo>
                    <a:pt x="114" y="561"/>
                    <a:pt x="53" y="706"/>
                    <a:pt x="39" y="863"/>
                  </a:cubicBezTo>
                  <a:cubicBezTo>
                    <a:pt x="23" y="1021"/>
                    <a:pt x="49" y="1182"/>
                    <a:pt x="96" y="1339"/>
                  </a:cubicBezTo>
                  <a:cubicBezTo>
                    <a:pt x="197" y="1654"/>
                    <a:pt x="368" y="1912"/>
                    <a:pt x="459" y="2169"/>
                  </a:cubicBezTo>
                  <a:cubicBezTo>
                    <a:pt x="555" y="2427"/>
                    <a:pt x="573" y="2685"/>
                    <a:pt x="489" y="2873"/>
                  </a:cubicBezTo>
                  <a:cubicBezTo>
                    <a:pt x="416" y="3066"/>
                    <a:pt x="280" y="3179"/>
                    <a:pt x="175" y="3223"/>
                  </a:cubicBezTo>
                  <a:cubicBezTo>
                    <a:pt x="66" y="3266"/>
                    <a:pt x="1" y="3258"/>
                    <a:pt x="1" y="3262"/>
                  </a:cubicBezTo>
                  <a:cubicBezTo>
                    <a:pt x="1" y="3262"/>
                    <a:pt x="18" y="3268"/>
                    <a:pt x="53" y="3268"/>
                  </a:cubicBezTo>
                  <a:cubicBezTo>
                    <a:pt x="84" y="3268"/>
                    <a:pt x="128" y="3263"/>
                    <a:pt x="184" y="3244"/>
                  </a:cubicBezTo>
                  <a:cubicBezTo>
                    <a:pt x="297" y="3209"/>
                    <a:pt x="451" y="3092"/>
                    <a:pt x="533" y="2891"/>
                  </a:cubicBezTo>
                  <a:cubicBezTo>
                    <a:pt x="630" y="2689"/>
                    <a:pt x="616" y="2414"/>
                    <a:pt x="516" y="2148"/>
                  </a:cubicBezTo>
                  <a:cubicBezTo>
                    <a:pt x="428" y="1881"/>
                    <a:pt x="263" y="1618"/>
                    <a:pt x="166" y="1317"/>
                  </a:cubicBezTo>
                  <a:cubicBezTo>
                    <a:pt x="118" y="1168"/>
                    <a:pt x="92" y="1015"/>
                    <a:pt x="105" y="872"/>
                  </a:cubicBezTo>
                  <a:cubicBezTo>
                    <a:pt x="118" y="727"/>
                    <a:pt x="175" y="592"/>
                    <a:pt x="253" y="482"/>
                  </a:cubicBezTo>
                  <a:cubicBezTo>
                    <a:pt x="411" y="260"/>
                    <a:pt x="638" y="142"/>
                    <a:pt x="835" y="85"/>
                  </a:cubicBezTo>
                  <a:cubicBezTo>
                    <a:pt x="1002" y="44"/>
                    <a:pt x="1145" y="33"/>
                    <a:pt x="1256" y="33"/>
                  </a:cubicBezTo>
                  <a:cubicBezTo>
                    <a:pt x="1385" y="33"/>
                    <a:pt x="1471" y="48"/>
                    <a:pt x="1498" y="48"/>
                  </a:cubicBezTo>
                  <a:cubicBezTo>
                    <a:pt x="1505" y="48"/>
                    <a:pt x="1508" y="47"/>
                    <a:pt x="1508" y="45"/>
                  </a:cubicBezTo>
                  <a:cubicBezTo>
                    <a:pt x="1508" y="41"/>
                    <a:pt x="1443" y="24"/>
                    <a:pt x="1324" y="10"/>
                  </a:cubicBezTo>
                  <a:cubicBezTo>
                    <a:pt x="1274" y="5"/>
                    <a:pt x="1214" y="0"/>
                    <a:pt x="1144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2" name="Google Shape;312;p1"/>
            <p:cNvSpPr/>
            <p:nvPr/>
          </p:nvSpPr>
          <p:spPr>
            <a:xfrm>
              <a:off x="-454438" y="2101083"/>
              <a:ext cx="152026" cy="315038"/>
            </a:xfrm>
            <a:custGeom>
              <a:rect b="b" l="l" r="r" t="t"/>
              <a:pathLst>
                <a:path extrusionOk="0" h="6911" w="3335">
                  <a:moveTo>
                    <a:pt x="1815" y="0"/>
                  </a:moveTo>
                  <a:cubicBezTo>
                    <a:pt x="1765" y="0"/>
                    <a:pt x="1723" y="4"/>
                    <a:pt x="1692" y="8"/>
                  </a:cubicBezTo>
                  <a:cubicBezTo>
                    <a:pt x="1631" y="18"/>
                    <a:pt x="1600" y="22"/>
                    <a:pt x="1600" y="26"/>
                  </a:cubicBezTo>
                  <a:cubicBezTo>
                    <a:pt x="1600" y="30"/>
                    <a:pt x="1609" y="30"/>
                    <a:pt x="1625" y="30"/>
                  </a:cubicBezTo>
                  <a:cubicBezTo>
                    <a:pt x="1640" y="30"/>
                    <a:pt x="1663" y="30"/>
                    <a:pt x="1691" y="30"/>
                  </a:cubicBezTo>
                  <a:cubicBezTo>
                    <a:pt x="1750" y="30"/>
                    <a:pt x="1836" y="33"/>
                    <a:pt x="1945" y="52"/>
                  </a:cubicBezTo>
                  <a:cubicBezTo>
                    <a:pt x="2164" y="92"/>
                    <a:pt x="2479" y="218"/>
                    <a:pt x="2754" y="506"/>
                  </a:cubicBezTo>
                  <a:cubicBezTo>
                    <a:pt x="3030" y="786"/>
                    <a:pt x="3217" y="1250"/>
                    <a:pt x="3217" y="1779"/>
                  </a:cubicBezTo>
                  <a:cubicBezTo>
                    <a:pt x="3222" y="2303"/>
                    <a:pt x="3046" y="2876"/>
                    <a:pt x="2776" y="3417"/>
                  </a:cubicBezTo>
                  <a:cubicBezTo>
                    <a:pt x="2641" y="3693"/>
                    <a:pt x="2470" y="3933"/>
                    <a:pt x="2291" y="4165"/>
                  </a:cubicBezTo>
                  <a:cubicBezTo>
                    <a:pt x="2112" y="4397"/>
                    <a:pt x="1937" y="4615"/>
                    <a:pt x="1767" y="4820"/>
                  </a:cubicBezTo>
                  <a:cubicBezTo>
                    <a:pt x="1426" y="5231"/>
                    <a:pt x="1106" y="5589"/>
                    <a:pt x="840" y="5895"/>
                  </a:cubicBezTo>
                  <a:cubicBezTo>
                    <a:pt x="573" y="6202"/>
                    <a:pt x="364" y="6454"/>
                    <a:pt x="220" y="6629"/>
                  </a:cubicBezTo>
                  <a:cubicBezTo>
                    <a:pt x="75" y="6805"/>
                    <a:pt x="1" y="6904"/>
                    <a:pt x="10" y="6910"/>
                  </a:cubicBezTo>
                  <a:cubicBezTo>
                    <a:pt x="10" y="6910"/>
                    <a:pt x="11" y="6910"/>
                    <a:pt x="11" y="6910"/>
                  </a:cubicBezTo>
                  <a:cubicBezTo>
                    <a:pt x="22" y="6910"/>
                    <a:pt x="108" y="6819"/>
                    <a:pt x="254" y="6660"/>
                  </a:cubicBezTo>
                  <a:cubicBezTo>
                    <a:pt x="420" y="6476"/>
                    <a:pt x="639" y="6240"/>
                    <a:pt x="902" y="5952"/>
                  </a:cubicBezTo>
                  <a:cubicBezTo>
                    <a:pt x="1176" y="5655"/>
                    <a:pt x="1505" y="5296"/>
                    <a:pt x="1850" y="4891"/>
                  </a:cubicBezTo>
                  <a:cubicBezTo>
                    <a:pt x="2024" y="4685"/>
                    <a:pt x="2203" y="4466"/>
                    <a:pt x="2383" y="4235"/>
                  </a:cubicBezTo>
                  <a:cubicBezTo>
                    <a:pt x="2562" y="4007"/>
                    <a:pt x="2741" y="3749"/>
                    <a:pt x="2881" y="3469"/>
                  </a:cubicBezTo>
                  <a:cubicBezTo>
                    <a:pt x="3157" y="2915"/>
                    <a:pt x="3335" y="2325"/>
                    <a:pt x="3326" y="1774"/>
                  </a:cubicBezTo>
                  <a:cubicBezTo>
                    <a:pt x="3318" y="1228"/>
                    <a:pt x="3113" y="738"/>
                    <a:pt x="2810" y="446"/>
                  </a:cubicBezTo>
                  <a:cubicBezTo>
                    <a:pt x="2518" y="153"/>
                    <a:pt x="2181" y="34"/>
                    <a:pt x="1955" y="8"/>
                  </a:cubicBezTo>
                  <a:cubicBezTo>
                    <a:pt x="1903" y="3"/>
                    <a:pt x="1856" y="0"/>
                    <a:pt x="1815" y="0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3" name="Google Shape;313;p1"/>
            <p:cNvSpPr/>
            <p:nvPr/>
          </p:nvSpPr>
          <p:spPr>
            <a:xfrm>
              <a:off x="-640880" y="2556339"/>
              <a:ext cx="73118" cy="22337"/>
            </a:xfrm>
            <a:custGeom>
              <a:rect b="b" l="l" r="r" t="t"/>
              <a:pathLst>
                <a:path extrusionOk="0" h="490" w="1604">
                  <a:moveTo>
                    <a:pt x="1572" y="1"/>
                  </a:moveTo>
                  <a:cubicBezTo>
                    <a:pt x="1484" y="1"/>
                    <a:pt x="1163" y="78"/>
                    <a:pt x="787" y="191"/>
                  </a:cubicBezTo>
                  <a:cubicBezTo>
                    <a:pt x="345" y="322"/>
                    <a:pt x="0" y="453"/>
                    <a:pt x="10" y="483"/>
                  </a:cubicBezTo>
                  <a:cubicBezTo>
                    <a:pt x="11" y="488"/>
                    <a:pt x="19" y="490"/>
                    <a:pt x="34" y="490"/>
                  </a:cubicBezTo>
                  <a:cubicBezTo>
                    <a:pt x="123" y="490"/>
                    <a:pt x="443" y="412"/>
                    <a:pt x="817" y="300"/>
                  </a:cubicBezTo>
                  <a:cubicBezTo>
                    <a:pt x="1255" y="169"/>
                    <a:pt x="1604" y="38"/>
                    <a:pt x="1595" y="7"/>
                  </a:cubicBezTo>
                  <a:cubicBezTo>
                    <a:pt x="1594" y="3"/>
                    <a:pt x="1586" y="1"/>
                    <a:pt x="1572" y="1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4" name="Google Shape;314;p1"/>
            <p:cNvSpPr/>
            <p:nvPr/>
          </p:nvSpPr>
          <p:spPr>
            <a:xfrm>
              <a:off x="-616994" y="2555109"/>
              <a:ext cx="45084" cy="46633"/>
            </a:xfrm>
            <a:custGeom>
              <a:rect b="b" l="l" r="r" t="t"/>
              <a:pathLst>
                <a:path extrusionOk="0" h="1023" w="989">
                  <a:moveTo>
                    <a:pt x="961" y="0"/>
                  </a:moveTo>
                  <a:cubicBezTo>
                    <a:pt x="906" y="0"/>
                    <a:pt x="629" y="130"/>
                    <a:pt x="377" y="401"/>
                  </a:cubicBezTo>
                  <a:cubicBezTo>
                    <a:pt x="105" y="694"/>
                    <a:pt x="1" y="1014"/>
                    <a:pt x="31" y="1022"/>
                  </a:cubicBezTo>
                  <a:cubicBezTo>
                    <a:pt x="32" y="1022"/>
                    <a:pt x="32" y="1023"/>
                    <a:pt x="33" y="1023"/>
                  </a:cubicBezTo>
                  <a:cubicBezTo>
                    <a:pt x="69" y="1023"/>
                    <a:pt x="212" y="750"/>
                    <a:pt x="464" y="480"/>
                  </a:cubicBezTo>
                  <a:cubicBezTo>
                    <a:pt x="722" y="201"/>
                    <a:pt x="989" y="34"/>
                    <a:pt x="971" y="4"/>
                  </a:cubicBezTo>
                  <a:cubicBezTo>
                    <a:pt x="970" y="1"/>
                    <a:pt x="966" y="0"/>
                    <a:pt x="961" y="0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5" name="Google Shape;315;p1"/>
            <p:cNvSpPr/>
            <p:nvPr/>
          </p:nvSpPr>
          <p:spPr>
            <a:xfrm>
              <a:off x="-112961" y="2157836"/>
              <a:ext cx="55842" cy="155035"/>
            </a:xfrm>
            <a:custGeom>
              <a:rect b="b" l="l" r="r" t="t"/>
              <a:pathLst>
                <a:path extrusionOk="0" h="3401" w="1225">
                  <a:moveTo>
                    <a:pt x="14" y="1"/>
                  </a:moveTo>
                  <a:cubicBezTo>
                    <a:pt x="13" y="1"/>
                    <a:pt x="13" y="1"/>
                    <a:pt x="13" y="1"/>
                  </a:cubicBezTo>
                  <a:cubicBezTo>
                    <a:pt x="0" y="5"/>
                    <a:pt x="27" y="205"/>
                    <a:pt x="101" y="525"/>
                  </a:cubicBezTo>
                  <a:cubicBezTo>
                    <a:pt x="176" y="844"/>
                    <a:pt x="293" y="1280"/>
                    <a:pt x="459" y="1752"/>
                  </a:cubicBezTo>
                  <a:cubicBezTo>
                    <a:pt x="625" y="2224"/>
                    <a:pt x="805" y="2644"/>
                    <a:pt x="949" y="2938"/>
                  </a:cubicBezTo>
                  <a:cubicBezTo>
                    <a:pt x="1090" y="3227"/>
                    <a:pt x="1193" y="3400"/>
                    <a:pt x="1210" y="3400"/>
                  </a:cubicBezTo>
                  <a:cubicBezTo>
                    <a:pt x="1210" y="3400"/>
                    <a:pt x="1210" y="3400"/>
                    <a:pt x="1211" y="3400"/>
                  </a:cubicBezTo>
                  <a:cubicBezTo>
                    <a:pt x="1224" y="3392"/>
                    <a:pt x="1150" y="3208"/>
                    <a:pt x="1023" y="2902"/>
                  </a:cubicBezTo>
                  <a:cubicBezTo>
                    <a:pt x="900" y="2601"/>
                    <a:pt x="735" y="2186"/>
                    <a:pt x="573" y="1714"/>
                  </a:cubicBezTo>
                  <a:cubicBezTo>
                    <a:pt x="406" y="1246"/>
                    <a:pt x="275" y="818"/>
                    <a:pt x="180" y="503"/>
                  </a:cubicBezTo>
                  <a:cubicBezTo>
                    <a:pt x="89" y="197"/>
                    <a:pt x="32" y="1"/>
                    <a:pt x="14" y="1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6" name="Google Shape;316;p1"/>
            <p:cNvSpPr/>
            <p:nvPr/>
          </p:nvSpPr>
          <p:spPr>
            <a:xfrm>
              <a:off x="-310982" y="2410787"/>
              <a:ext cx="145644" cy="67420"/>
            </a:xfrm>
            <a:custGeom>
              <a:rect b="b" l="l" r="r" t="t"/>
              <a:pathLst>
                <a:path extrusionOk="0" h="1479" w="3195">
                  <a:moveTo>
                    <a:pt x="3180" y="1"/>
                  </a:moveTo>
                  <a:cubicBezTo>
                    <a:pt x="3157" y="1"/>
                    <a:pt x="3048" y="176"/>
                    <a:pt x="2828" y="404"/>
                  </a:cubicBezTo>
                  <a:cubicBezTo>
                    <a:pt x="2600" y="640"/>
                    <a:pt x="2243" y="923"/>
                    <a:pt x="1779" y="1125"/>
                  </a:cubicBezTo>
                  <a:cubicBezTo>
                    <a:pt x="1321" y="1322"/>
                    <a:pt x="865" y="1391"/>
                    <a:pt x="538" y="1395"/>
                  </a:cubicBezTo>
                  <a:cubicBezTo>
                    <a:pt x="282" y="1395"/>
                    <a:pt x="101" y="1372"/>
                    <a:pt x="32" y="1372"/>
                  </a:cubicBezTo>
                  <a:cubicBezTo>
                    <a:pt x="12" y="1372"/>
                    <a:pt x="1" y="1373"/>
                    <a:pt x="0" y="1378"/>
                  </a:cubicBezTo>
                  <a:cubicBezTo>
                    <a:pt x="0" y="1387"/>
                    <a:pt x="197" y="1457"/>
                    <a:pt x="538" y="1474"/>
                  </a:cubicBezTo>
                  <a:cubicBezTo>
                    <a:pt x="583" y="1477"/>
                    <a:pt x="630" y="1478"/>
                    <a:pt x="679" y="1478"/>
                  </a:cubicBezTo>
                  <a:cubicBezTo>
                    <a:pt x="1001" y="1478"/>
                    <a:pt x="1414" y="1412"/>
                    <a:pt x="1827" y="1234"/>
                  </a:cubicBezTo>
                  <a:cubicBezTo>
                    <a:pt x="2303" y="1024"/>
                    <a:pt x="2670" y="719"/>
                    <a:pt x="2889" y="461"/>
                  </a:cubicBezTo>
                  <a:cubicBezTo>
                    <a:pt x="3108" y="198"/>
                    <a:pt x="3195" y="5"/>
                    <a:pt x="3182" y="1"/>
                  </a:cubicBezTo>
                  <a:cubicBezTo>
                    <a:pt x="3182" y="1"/>
                    <a:pt x="3181" y="1"/>
                    <a:pt x="3180" y="1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7" name="Google Shape;317;p1"/>
            <p:cNvSpPr/>
            <p:nvPr/>
          </p:nvSpPr>
          <p:spPr>
            <a:xfrm>
              <a:off x="-326526" y="2889930"/>
              <a:ext cx="89483" cy="35830"/>
            </a:xfrm>
            <a:custGeom>
              <a:rect b="b" l="l" r="r" t="t"/>
              <a:pathLst>
                <a:path extrusionOk="0" h="786" w="1963">
                  <a:moveTo>
                    <a:pt x="206" y="1"/>
                  </a:moveTo>
                  <a:cubicBezTo>
                    <a:pt x="206" y="1"/>
                    <a:pt x="31" y="114"/>
                    <a:pt x="44" y="276"/>
                  </a:cubicBezTo>
                  <a:cubicBezTo>
                    <a:pt x="52" y="374"/>
                    <a:pt x="219" y="394"/>
                    <a:pt x="349" y="394"/>
                  </a:cubicBezTo>
                  <a:cubicBezTo>
                    <a:pt x="434" y="394"/>
                    <a:pt x="503" y="386"/>
                    <a:pt x="503" y="386"/>
                  </a:cubicBezTo>
                  <a:lnTo>
                    <a:pt x="503" y="386"/>
                  </a:lnTo>
                  <a:cubicBezTo>
                    <a:pt x="503" y="386"/>
                    <a:pt x="0" y="569"/>
                    <a:pt x="206" y="739"/>
                  </a:cubicBezTo>
                  <a:cubicBezTo>
                    <a:pt x="247" y="772"/>
                    <a:pt x="340" y="785"/>
                    <a:pt x="465" y="785"/>
                  </a:cubicBezTo>
                  <a:cubicBezTo>
                    <a:pt x="966" y="785"/>
                    <a:pt x="1963" y="569"/>
                    <a:pt x="1963" y="569"/>
                  </a:cubicBezTo>
                  <a:lnTo>
                    <a:pt x="206" y="1"/>
                  </a:lnTo>
                  <a:close/>
                </a:path>
              </a:pathLst>
            </a:custGeom>
            <a:solidFill>
              <a:srgbClr val="E5BAAB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8" name="Google Shape;318;p1"/>
            <p:cNvSpPr/>
            <p:nvPr/>
          </p:nvSpPr>
          <p:spPr>
            <a:xfrm>
              <a:off x="-376761" y="2778976"/>
              <a:ext cx="149109" cy="138897"/>
            </a:xfrm>
            <a:custGeom>
              <a:rect b="b" l="l" r="r" t="t"/>
              <a:pathLst>
                <a:path extrusionOk="0" h="3047" w="3271">
                  <a:moveTo>
                    <a:pt x="971" y="0"/>
                  </a:moveTo>
                  <a:lnTo>
                    <a:pt x="1" y="1761"/>
                  </a:lnTo>
                  <a:cubicBezTo>
                    <a:pt x="1" y="1761"/>
                    <a:pt x="2346" y="3047"/>
                    <a:pt x="2941" y="3047"/>
                  </a:cubicBezTo>
                  <a:cubicBezTo>
                    <a:pt x="3002" y="3047"/>
                    <a:pt x="3045" y="3033"/>
                    <a:pt x="3065" y="3003"/>
                  </a:cubicBezTo>
                  <a:cubicBezTo>
                    <a:pt x="3270" y="2684"/>
                    <a:pt x="3204" y="1132"/>
                    <a:pt x="3178" y="1053"/>
                  </a:cubicBezTo>
                  <a:cubicBezTo>
                    <a:pt x="3147" y="980"/>
                    <a:pt x="971" y="0"/>
                    <a:pt x="971" y="0"/>
                  </a:cubicBezTo>
                  <a:close/>
                </a:path>
              </a:pathLst>
            </a:custGeom>
            <a:solidFill>
              <a:srgbClr val="E5BAAB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9" name="Google Shape;319;p1"/>
            <p:cNvSpPr/>
            <p:nvPr/>
          </p:nvSpPr>
          <p:spPr>
            <a:xfrm>
              <a:off x="-377308" y="2857656"/>
              <a:ext cx="118384" cy="41893"/>
            </a:xfrm>
            <a:custGeom>
              <a:rect b="b" l="l" r="r" t="t"/>
              <a:pathLst>
                <a:path extrusionOk="0" h="919" w="2597">
                  <a:moveTo>
                    <a:pt x="2" y="0"/>
                  </a:moveTo>
                  <a:cubicBezTo>
                    <a:pt x="1" y="0"/>
                    <a:pt x="1" y="0"/>
                    <a:pt x="0" y="1"/>
                  </a:cubicBezTo>
                  <a:cubicBezTo>
                    <a:pt x="0" y="1"/>
                    <a:pt x="31" y="27"/>
                    <a:pt x="87" y="67"/>
                  </a:cubicBezTo>
                  <a:cubicBezTo>
                    <a:pt x="170" y="123"/>
                    <a:pt x="249" y="176"/>
                    <a:pt x="337" y="237"/>
                  </a:cubicBezTo>
                  <a:cubicBezTo>
                    <a:pt x="537" y="386"/>
                    <a:pt x="852" y="555"/>
                    <a:pt x="1223" y="665"/>
                  </a:cubicBezTo>
                  <a:cubicBezTo>
                    <a:pt x="1590" y="779"/>
                    <a:pt x="1941" y="835"/>
                    <a:pt x="2189" y="870"/>
                  </a:cubicBezTo>
                  <a:cubicBezTo>
                    <a:pt x="2290" y="884"/>
                    <a:pt x="2386" y="896"/>
                    <a:pt x="2482" y="910"/>
                  </a:cubicBezTo>
                  <a:cubicBezTo>
                    <a:pt x="2552" y="918"/>
                    <a:pt x="2592" y="918"/>
                    <a:pt x="2592" y="918"/>
                  </a:cubicBezTo>
                  <a:cubicBezTo>
                    <a:pt x="2596" y="914"/>
                    <a:pt x="2556" y="906"/>
                    <a:pt x="2487" y="892"/>
                  </a:cubicBezTo>
                  <a:cubicBezTo>
                    <a:pt x="2391" y="874"/>
                    <a:pt x="2294" y="858"/>
                    <a:pt x="2194" y="840"/>
                  </a:cubicBezTo>
                  <a:cubicBezTo>
                    <a:pt x="1945" y="791"/>
                    <a:pt x="1604" y="731"/>
                    <a:pt x="1237" y="622"/>
                  </a:cubicBezTo>
                  <a:cubicBezTo>
                    <a:pt x="870" y="512"/>
                    <a:pt x="559" y="350"/>
                    <a:pt x="354" y="206"/>
                  </a:cubicBezTo>
                  <a:cubicBezTo>
                    <a:pt x="267" y="154"/>
                    <a:pt x="180" y="101"/>
                    <a:pt x="101" y="53"/>
                  </a:cubicBezTo>
                  <a:cubicBezTo>
                    <a:pt x="45" y="18"/>
                    <a:pt x="11" y="0"/>
                    <a:pt x="2" y="0"/>
                  </a:cubicBezTo>
                  <a:close/>
                </a:path>
              </a:pathLst>
            </a:custGeom>
            <a:solidFill>
              <a:srgbClr val="D7877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20" name="Google Shape;320;p1"/>
            <p:cNvSpPr/>
            <p:nvPr/>
          </p:nvSpPr>
          <p:spPr>
            <a:xfrm>
              <a:off x="-305785" y="2901007"/>
              <a:ext cx="46406" cy="7522"/>
            </a:xfrm>
            <a:custGeom>
              <a:rect b="b" l="l" r="r" t="t"/>
              <a:pathLst>
                <a:path extrusionOk="0" h="165" w="1018">
                  <a:moveTo>
                    <a:pt x="1006" y="0"/>
                  </a:moveTo>
                  <a:cubicBezTo>
                    <a:pt x="963" y="0"/>
                    <a:pt x="758" y="46"/>
                    <a:pt x="507" y="86"/>
                  </a:cubicBezTo>
                  <a:cubicBezTo>
                    <a:pt x="227" y="125"/>
                    <a:pt x="0" y="143"/>
                    <a:pt x="0" y="155"/>
                  </a:cubicBezTo>
                  <a:cubicBezTo>
                    <a:pt x="0" y="161"/>
                    <a:pt x="37" y="164"/>
                    <a:pt x="99" y="164"/>
                  </a:cubicBezTo>
                  <a:cubicBezTo>
                    <a:pt x="192" y="164"/>
                    <a:pt x="344" y="155"/>
                    <a:pt x="515" y="129"/>
                  </a:cubicBezTo>
                  <a:cubicBezTo>
                    <a:pt x="795" y="90"/>
                    <a:pt x="1018" y="16"/>
                    <a:pt x="1014" y="2"/>
                  </a:cubicBezTo>
                  <a:cubicBezTo>
                    <a:pt x="1013" y="1"/>
                    <a:pt x="1010" y="0"/>
                    <a:pt x="1006" y="0"/>
                  </a:cubicBezTo>
                  <a:close/>
                </a:path>
              </a:pathLst>
            </a:custGeom>
            <a:solidFill>
              <a:srgbClr val="D7877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21" name="Google Shape;321;p1"/>
            <p:cNvSpPr/>
            <p:nvPr/>
          </p:nvSpPr>
          <p:spPr>
            <a:xfrm>
              <a:off x="-525322" y="2223980"/>
              <a:ext cx="443086" cy="75534"/>
            </a:xfrm>
            <a:custGeom>
              <a:rect b="b" l="l" r="r" t="t"/>
              <a:pathLst>
                <a:path extrusionOk="0" h="1657" w="9720">
                  <a:moveTo>
                    <a:pt x="309" y="0"/>
                  </a:moveTo>
                  <a:cubicBezTo>
                    <a:pt x="105" y="0"/>
                    <a:pt x="5" y="92"/>
                    <a:pt x="0" y="92"/>
                  </a:cubicBezTo>
                  <a:lnTo>
                    <a:pt x="0" y="92"/>
                  </a:lnTo>
                  <a:cubicBezTo>
                    <a:pt x="0" y="92"/>
                    <a:pt x="0" y="92"/>
                    <a:pt x="0" y="92"/>
                  </a:cubicBezTo>
                  <a:lnTo>
                    <a:pt x="0" y="92"/>
                  </a:ln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lnTo>
                    <a:pt x="0" y="92"/>
                  </a:lnTo>
                  <a:cubicBezTo>
                    <a:pt x="0" y="92"/>
                    <a:pt x="1" y="93"/>
                    <a:pt x="1" y="93"/>
                  </a:cubicBezTo>
                  <a:cubicBezTo>
                    <a:pt x="13" y="93"/>
                    <a:pt x="109" y="23"/>
                    <a:pt x="284" y="23"/>
                  </a:cubicBezTo>
                  <a:cubicBezTo>
                    <a:pt x="322" y="23"/>
                    <a:pt x="365" y="27"/>
                    <a:pt x="411" y="35"/>
                  </a:cubicBezTo>
                  <a:cubicBezTo>
                    <a:pt x="547" y="61"/>
                    <a:pt x="700" y="136"/>
                    <a:pt x="857" y="254"/>
                  </a:cubicBezTo>
                  <a:cubicBezTo>
                    <a:pt x="1009" y="367"/>
                    <a:pt x="1176" y="525"/>
                    <a:pt x="1368" y="678"/>
                  </a:cubicBezTo>
                  <a:cubicBezTo>
                    <a:pt x="1556" y="839"/>
                    <a:pt x="1739" y="1041"/>
                    <a:pt x="1971" y="1224"/>
                  </a:cubicBezTo>
                  <a:cubicBezTo>
                    <a:pt x="2203" y="1403"/>
                    <a:pt x="2495" y="1547"/>
                    <a:pt x="2824" y="1608"/>
                  </a:cubicBezTo>
                  <a:cubicBezTo>
                    <a:pt x="2989" y="1641"/>
                    <a:pt x="3159" y="1657"/>
                    <a:pt x="3333" y="1657"/>
                  </a:cubicBezTo>
                  <a:cubicBezTo>
                    <a:pt x="3850" y="1657"/>
                    <a:pt x="4398" y="1521"/>
                    <a:pt x="4921" y="1311"/>
                  </a:cubicBezTo>
                  <a:cubicBezTo>
                    <a:pt x="5624" y="1031"/>
                    <a:pt x="6267" y="695"/>
                    <a:pt x="6896" y="521"/>
                  </a:cubicBezTo>
                  <a:cubicBezTo>
                    <a:pt x="7193" y="437"/>
                    <a:pt x="7484" y="385"/>
                    <a:pt x="7761" y="385"/>
                  </a:cubicBezTo>
                  <a:cubicBezTo>
                    <a:pt x="7774" y="385"/>
                    <a:pt x="7787" y="385"/>
                    <a:pt x="7800" y="385"/>
                  </a:cubicBezTo>
                  <a:cubicBezTo>
                    <a:pt x="8089" y="389"/>
                    <a:pt x="8356" y="438"/>
                    <a:pt x="8587" y="516"/>
                  </a:cubicBezTo>
                  <a:cubicBezTo>
                    <a:pt x="9055" y="674"/>
                    <a:pt x="9369" y="944"/>
                    <a:pt x="9523" y="1176"/>
                  </a:cubicBezTo>
                  <a:cubicBezTo>
                    <a:pt x="9674" y="1400"/>
                    <a:pt x="9705" y="1552"/>
                    <a:pt x="9719" y="1552"/>
                  </a:cubicBezTo>
                  <a:cubicBezTo>
                    <a:pt x="9719" y="1552"/>
                    <a:pt x="9720" y="1552"/>
                    <a:pt x="9720" y="1552"/>
                  </a:cubicBezTo>
                  <a:cubicBezTo>
                    <a:pt x="9720" y="1552"/>
                    <a:pt x="9710" y="1517"/>
                    <a:pt x="9684" y="1447"/>
                  </a:cubicBezTo>
                  <a:cubicBezTo>
                    <a:pt x="9676" y="1412"/>
                    <a:pt x="9658" y="1368"/>
                    <a:pt x="9636" y="1320"/>
                  </a:cubicBezTo>
                  <a:cubicBezTo>
                    <a:pt x="9610" y="1272"/>
                    <a:pt x="9583" y="1215"/>
                    <a:pt x="9545" y="1158"/>
                  </a:cubicBezTo>
                  <a:cubicBezTo>
                    <a:pt x="9396" y="922"/>
                    <a:pt x="9081" y="634"/>
                    <a:pt x="8605" y="468"/>
                  </a:cubicBezTo>
                  <a:cubicBezTo>
                    <a:pt x="8369" y="385"/>
                    <a:pt x="8098" y="333"/>
                    <a:pt x="7806" y="328"/>
                  </a:cubicBezTo>
                  <a:cubicBezTo>
                    <a:pt x="7785" y="327"/>
                    <a:pt x="7764" y="327"/>
                    <a:pt x="7743" y="327"/>
                  </a:cubicBezTo>
                  <a:cubicBezTo>
                    <a:pt x="7464" y="327"/>
                    <a:pt x="7171" y="378"/>
                    <a:pt x="6878" y="459"/>
                  </a:cubicBezTo>
                  <a:cubicBezTo>
                    <a:pt x="6237" y="630"/>
                    <a:pt x="5594" y="971"/>
                    <a:pt x="4895" y="1245"/>
                  </a:cubicBezTo>
                  <a:cubicBezTo>
                    <a:pt x="4373" y="1456"/>
                    <a:pt x="3834" y="1590"/>
                    <a:pt x="3328" y="1590"/>
                  </a:cubicBezTo>
                  <a:cubicBezTo>
                    <a:pt x="3160" y="1590"/>
                    <a:pt x="2995" y="1575"/>
                    <a:pt x="2836" y="1543"/>
                  </a:cubicBezTo>
                  <a:cubicBezTo>
                    <a:pt x="2517" y="1487"/>
                    <a:pt x="2233" y="1350"/>
                    <a:pt x="2006" y="1176"/>
                  </a:cubicBezTo>
                  <a:cubicBezTo>
                    <a:pt x="1779" y="1001"/>
                    <a:pt x="1595" y="800"/>
                    <a:pt x="1403" y="638"/>
                  </a:cubicBezTo>
                  <a:cubicBezTo>
                    <a:pt x="1202" y="490"/>
                    <a:pt x="1041" y="337"/>
                    <a:pt x="878" y="223"/>
                  </a:cubicBezTo>
                  <a:cubicBezTo>
                    <a:pt x="717" y="105"/>
                    <a:pt x="559" y="31"/>
                    <a:pt x="420" y="9"/>
                  </a:cubicBezTo>
                  <a:cubicBezTo>
                    <a:pt x="380" y="3"/>
                    <a:pt x="343" y="0"/>
                    <a:pt x="309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322" name="Google Shape;322;p1"/>
          <p:cNvGrpSpPr/>
          <p:nvPr/>
        </p:nvGrpSpPr>
        <p:grpSpPr>
          <a:xfrm>
            <a:off x="4389208" y="3195116"/>
            <a:ext cx="1579322" cy="671293"/>
            <a:chOff x="4161633" y="3060816"/>
            <a:chExt cx="1579322" cy="671293"/>
          </a:xfrm>
        </p:grpSpPr>
        <p:sp>
          <p:nvSpPr>
            <p:cNvPr id="323" name="Google Shape;323;p1"/>
            <p:cNvSpPr/>
            <p:nvPr/>
          </p:nvSpPr>
          <p:spPr>
            <a:xfrm>
              <a:off x="4161633" y="3060816"/>
              <a:ext cx="1579322" cy="671293"/>
            </a:xfrm>
            <a:custGeom>
              <a:rect b="b" l="l" r="r" t="t"/>
              <a:pathLst>
                <a:path extrusionOk="0" h="15301" w="35998">
                  <a:moveTo>
                    <a:pt x="888" y="1"/>
                  </a:moveTo>
                  <a:cubicBezTo>
                    <a:pt x="398" y="1"/>
                    <a:pt x="1" y="398"/>
                    <a:pt x="1" y="887"/>
                  </a:cubicBezTo>
                  <a:lnTo>
                    <a:pt x="1" y="14413"/>
                  </a:lnTo>
                  <a:cubicBezTo>
                    <a:pt x="1" y="14903"/>
                    <a:pt x="398" y="15300"/>
                    <a:pt x="888" y="15300"/>
                  </a:cubicBezTo>
                  <a:lnTo>
                    <a:pt x="35110" y="15300"/>
                  </a:lnTo>
                  <a:cubicBezTo>
                    <a:pt x="35600" y="15300"/>
                    <a:pt x="35998" y="14903"/>
                    <a:pt x="35998" y="14413"/>
                  </a:cubicBezTo>
                  <a:lnTo>
                    <a:pt x="35998" y="887"/>
                  </a:lnTo>
                  <a:cubicBezTo>
                    <a:pt x="35998" y="398"/>
                    <a:pt x="35600" y="1"/>
                    <a:pt x="35110" y="1"/>
                  </a:cubicBez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24" name="Google Shape;324;p1"/>
            <p:cNvSpPr/>
            <p:nvPr/>
          </p:nvSpPr>
          <p:spPr>
            <a:xfrm>
              <a:off x="4276884" y="3249069"/>
              <a:ext cx="173735" cy="205016"/>
            </a:xfrm>
            <a:custGeom>
              <a:rect b="b" l="l" r="r" t="t"/>
              <a:pathLst>
                <a:path extrusionOk="0" h="4673" w="3960">
                  <a:moveTo>
                    <a:pt x="3938" y="1"/>
                  </a:moveTo>
                  <a:cubicBezTo>
                    <a:pt x="3025" y="5"/>
                    <a:pt x="2093" y="368"/>
                    <a:pt x="1381" y="997"/>
                  </a:cubicBezTo>
                  <a:cubicBezTo>
                    <a:pt x="538" y="1741"/>
                    <a:pt x="0" y="2859"/>
                    <a:pt x="145" y="4214"/>
                  </a:cubicBezTo>
                  <a:cubicBezTo>
                    <a:pt x="163" y="4357"/>
                    <a:pt x="184" y="4511"/>
                    <a:pt x="219" y="4664"/>
                  </a:cubicBezTo>
                  <a:lnTo>
                    <a:pt x="219" y="4672"/>
                  </a:lnTo>
                  <a:lnTo>
                    <a:pt x="3959" y="3833"/>
                  </a:lnTo>
                  <a:lnTo>
                    <a:pt x="3959" y="3104"/>
                  </a:lnTo>
                  <a:lnTo>
                    <a:pt x="3938" y="1"/>
                  </a:lnTo>
                  <a:close/>
                </a:path>
              </a:pathLst>
            </a:custGeom>
            <a:solidFill>
              <a:srgbClr val="FFE5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25" name="Google Shape;325;p1"/>
            <p:cNvSpPr/>
            <p:nvPr/>
          </p:nvSpPr>
          <p:spPr>
            <a:xfrm>
              <a:off x="4295266" y="3434077"/>
              <a:ext cx="328517" cy="168383"/>
            </a:xfrm>
            <a:custGeom>
              <a:rect b="b" l="l" r="r" t="t"/>
              <a:pathLst>
                <a:path extrusionOk="0" h="3838" w="7488">
                  <a:moveTo>
                    <a:pt x="3742" y="1"/>
                  </a:moveTo>
                  <a:lnTo>
                    <a:pt x="1" y="844"/>
                  </a:lnTo>
                  <a:cubicBezTo>
                    <a:pt x="385" y="2558"/>
                    <a:pt x="1915" y="3838"/>
                    <a:pt x="3742" y="3838"/>
                  </a:cubicBezTo>
                  <a:cubicBezTo>
                    <a:pt x="5577" y="3838"/>
                    <a:pt x="7112" y="2544"/>
                    <a:pt x="7487" y="818"/>
                  </a:cubicBezTo>
                  <a:lnTo>
                    <a:pt x="3746" y="1"/>
                  </a:lnTo>
                  <a:close/>
                </a:path>
              </a:pathLst>
            </a:custGeom>
            <a:solidFill>
              <a:srgbClr val="FFD96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26" name="Google Shape;326;p1"/>
            <p:cNvSpPr/>
            <p:nvPr/>
          </p:nvSpPr>
          <p:spPr>
            <a:xfrm>
              <a:off x="4746970" y="3289739"/>
              <a:ext cx="833709" cy="37774"/>
            </a:xfrm>
            <a:custGeom>
              <a:rect b="b" l="l" r="r" t="t"/>
              <a:pathLst>
                <a:path extrusionOk="0" h="861" w="19003">
                  <a:moveTo>
                    <a:pt x="1" y="1"/>
                  </a:moveTo>
                  <a:lnTo>
                    <a:pt x="1" y="861"/>
                  </a:lnTo>
                  <a:lnTo>
                    <a:pt x="19003" y="861"/>
                  </a:lnTo>
                  <a:lnTo>
                    <a:pt x="19003" y="1"/>
                  </a:lnTo>
                  <a:close/>
                </a:path>
              </a:pathLst>
            </a:custGeom>
            <a:solidFill>
              <a:srgbClr val="FFE5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27" name="Google Shape;327;p1"/>
            <p:cNvSpPr/>
            <p:nvPr/>
          </p:nvSpPr>
          <p:spPr>
            <a:xfrm>
              <a:off x="4746970" y="3389240"/>
              <a:ext cx="833709" cy="37818"/>
            </a:xfrm>
            <a:custGeom>
              <a:rect b="b" l="l" r="r" t="t"/>
              <a:pathLst>
                <a:path extrusionOk="0" h="862" w="19003">
                  <a:moveTo>
                    <a:pt x="1" y="0"/>
                  </a:moveTo>
                  <a:lnTo>
                    <a:pt x="1" y="861"/>
                  </a:lnTo>
                  <a:lnTo>
                    <a:pt x="19003" y="861"/>
                  </a:lnTo>
                  <a:lnTo>
                    <a:pt x="19003" y="0"/>
                  </a:lnTo>
                  <a:close/>
                </a:path>
              </a:pathLst>
            </a:custGeom>
            <a:solidFill>
              <a:srgbClr val="FFE5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28" name="Google Shape;328;p1"/>
            <p:cNvSpPr/>
            <p:nvPr/>
          </p:nvSpPr>
          <p:spPr>
            <a:xfrm>
              <a:off x="4746970" y="3499489"/>
              <a:ext cx="450658" cy="37818"/>
            </a:xfrm>
            <a:custGeom>
              <a:rect b="b" l="l" r="r" t="t"/>
              <a:pathLst>
                <a:path extrusionOk="0" h="862" w="10272">
                  <a:moveTo>
                    <a:pt x="1" y="0"/>
                  </a:moveTo>
                  <a:lnTo>
                    <a:pt x="1" y="861"/>
                  </a:lnTo>
                  <a:lnTo>
                    <a:pt x="10271" y="861"/>
                  </a:lnTo>
                  <a:lnTo>
                    <a:pt x="10271" y="0"/>
                  </a:lnTo>
                  <a:close/>
                </a:path>
              </a:pathLst>
            </a:custGeom>
            <a:solidFill>
              <a:srgbClr val="FFE5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29" name="Google Shape;329;p1"/>
            <p:cNvSpPr/>
            <p:nvPr/>
          </p:nvSpPr>
          <p:spPr>
            <a:xfrm flipH="1">
              <a:off x="4468091" y="3249069"/>
              <a:ext cx="173735" cy="205016"/>
            </a:xfrm>
            <a:custGeom>
              <a:rect b="b" l="l" r="r" t="t"/>
              <a:pathLst>
                <a:path extrusionOk="0" h="4673" w="3960">
                  <a:moveTo>
                    <a:pt x="3938" y="1"/>
                  </a:moveTo>
                  <a:cubicBezTo>
                    <a:pt x="3025" y="5"/>
                    <a:pt x="2093" y="368"/>
                    <a:pt x="1381" y="997"/>
                  </a:cubicBezTo>
                  <a:cubicBezTo>
                    <a:pt x="538" y="1741"/>
                    <a:pt x="0" y="2859"/>
                    <a:pt x="145" y="4214"/>
                  </a:cubicBezTo>
                  <a:cubicBezTo>
                    <a:pt x="163" y="4357"/>
                    <a:pt x="184" y="4511"/>
                    <a:pt x="219" y="4664"/>
                  </a:cubicBezTo>
                  <a:lnTo>
                    <a:pt x="219" y="4672"/>
                  </a:lnTo>
                  <a:lnTo>
                    <a:pt x="3959" y="3833"/>
                  </a:lnTo>
                  <a:lnTo>
                    <a:pt x="3959" y="3104"/>
                  </a:lnTo>
                  <a:lnTo>
                    <a:pt x="3938" y="1"/>
                  </a:lnTo>
                  <a:close/>
                </a:path>
              </a:pathLst>
            </a:custGeom>
            <a:solidFill>
              <a:srgbClr val="EFEFE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330" name="Google Shape;330;p1"/>
          <p:cNvSpPr/>
          <p:nvPr/>
        </p:nvSpPr>
        <p:spPr>
          <a:xfrm rot="-5400000">
            <a:off x="7251250" y="2108625"/>
            <a:ext cx="69000" cy="15900"/>
          </a:xfrm>
          <a:prstGeom prst="rtTriangle">
            <a:avLst/>
          </a:prstGeom>
          <a:solidFill>
            <a:srgbClr val="DD7E6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31" name="Google Shape;331;p1"/>
          <p:cNvSpPr/>
          <p:nvPr/>
        </p:nvSpPr>
        <p:spPr>
          <a:xfrm>
            <a:off x="5794118" y="2303902"/>
            <a:ext cx="21498" cy="21322"/>
          </a:xfrm>
          <a:custGeom>
            <a:rect b="b" l="l" r="r" t="t"/>
            <a:pathLst>
              <a:path extrusionOk="0" h="486" w="490">
                <a:moveTo>
                  <a:pt x="245" y="1"/>
                </a:moveTo>
                <a:cubicBezTo>
                  <a:pt x="110" y="1"/>
                  <a:pt x="1" y="110"/>
                  <a:pt x="1" y="241"/>
                </a:cubicBezTo>
                <a:cubicBezTo>
                  <a:pt x="1" y="376"/>
                  <a:pt x="110" y="485"/>
                  <a:pt x="245" y="485"/>
                </a:cubicBezTo>
                <a:cubicBezTo>
                  <a:pt x="380" y="485"/>
                  <a:pt x="489" y="376"/>
                  <a:pt x="489" y="241"/>
                </a:cubicBezTo>
                <a:cubicBezTo>
                  <a:pt x="489" y="110"/>
                  <a:pt x="380" y="1"/>
                  <a:pt x="245" y="1"/>
                </a:cubicBezTo>
                <a:close/>
              </a:path>
            </a:pathLst>
          </a:custGeom>
          <a:solidFill>
            <a:srgbClr val="43434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32" name="Google Shape;332;p1"/>
          <p:cNvSpPr/>
          <p:nvPr/>
        </p:nvSpPr>
        <p:spPr>
          <a:xfrm>
            <a:off x="7622393" y="1996627"/>
            <a:ext cx="21498" cy="21322"/>
          </a:xfrm>
          <a:custGeom>
            <a:rect b="b" l="l" r="r" t="t"/>
            <a:pathLst>
              <a:path extrusionOk="0" h="486" w="490">
                <a:moveTo>
                  <a:pt x="245" y="1"/>
                </a:moveTo>
                <a:cubicBezTo>
                  <a:pt x="110" y="1"/>
                  <a:pt x="1" y="110"/>
                  <a:pt x="1" y="241"/>
                </a:cubicBezTo>
                <a:cubicBezTo>
                  <a:pt x="1" y="376"/>
                  <a:pt x="110" y="485"/>
                  <a:pt x="245" y="485"/>
                </a:cubicBezTo>
                <a:cubicBezTo>
                  <a:pt x="380" y="485"/>
                  <a:pt x="489" y="376"/>
                  <a:pt x="489" y="241"/>
                </a:cubicBezTo>
                <a:cubicBezTo>
                  <a:pt x="489" y="110"/>
                  <a:pt x="380" y="1"/>
                  <a:pt x="245" y="1"/>
                </a:cubicBezTo>
                <a:close/>
              </a:path>
            </a:pathLst>
          </a:custGeom>
          <a:solidFill>
            <a:srgbClr val="43434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33" name="Google Shape;333;p1"/>
          <p:cNvSpPr/>
          <p:nvPr/>
        </p:nvSpPr>
        <p:spPr>
          <a:xfrm>
            <a:off x="4322798" y="3275550"/>
            <a:ext cx="1579326" cy="644066"/>
          </a:xfrm>
          <a:custGeom>
            <a:rect b="b" l="l" r="r" t="t"/>
            <a:pathLst>
              <a:path extrusionOk="0" h="7936" w="28297">
                <a:moveTo>
                  <a:pt x="722" y="0"/>
                </a:moveTo>
                <a:cubicBezTo>
                  <a:pt x="324" y="0"/>
                  <a:pt x="0" y="323"/>
                  <a:pt x="0" y="725"/>
                </a:cubicBezTo>
                <a:lnTo>
                  <a:pt x="0" y="7211"/>
                </a:lnTo>
                <a:cubicBezTo>
                  <a:pt x="0" y="7613"/>
                  <a:pt x="324" y="7936"/>
                  <a:pt x="722" y="7936"/>
                </a:cubicBezTo>
                <a:lnTo>
                  <a:pt x="27576" y="7936"/>
                </a:lnTo>
                <a:cubicBezTo>
                  <a:pt x="27973" y="7936"/>
                  <a:pt x="28296" y="7613"/>
                  <a:pt x="28296" y="7211"/>
                </a:cubicBezTo>
                <a:lnTo>
                  <a:pt x="28296" y="725"/>
                </a:lnTo>
                <a:cubicBezTo>
                  <a:pt x="28296" y="323"/>
                  <a:pt x="27973" y="0"/>
                  <a:pt x="27576" y="0"/>
                </a:cubicBezTo>
                <a:close/>
              </a:path>
            </a:pathLst>
          </a:custGeom>
          <a:noFill/>
          <a:ln cap="flat" cmpd="sng" w="9525">
            <a:solidFill>
              <a:srgbClr val="FFD96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34" name="Google Shape;334;p1"/>
          <p:cNvSpPr/>
          <p:nvPr/>
        </p:nvSpPr>
        <p:spPr>
          <a:xfrm>
            <a:off x="3703893" y="2892765"/>
            <a:ext cx="1241460" cy="348172"/>
          </a:xfrm>
          <a:custGeom>
            <a:rect b="b" l="l" r="r" t="t"/>
            <a:pathLst>
              <a:path extrusionOk="0" h="7936" w="28297">
                <a:moveTo>
                  <a:pt x="722" y="0"/>
                </a:moveTo>
                <a:cubicBezTo>
                  <a:pt x="324" y="0"/>
                  <a:pt x="0" y="323"/>
                  <a:pt x="0" y="725"/>
                </a:cubicBezTo>
                <a:lnTo>
                  <a:pt x="0" y="7211"/>
                </a:lnTo>
                <a:cubicBezTo>
                  <a:pt x="0" y="7613"/>
                  <a:pt x="324" y="7936"/>
                  <a:pt x="722" y="7936"/>
                </a:cubicBezTo>
                <a:lnTo>
                  <a:pt x="27576" y="7936"/>
                </a:lnTo>
                <a:cubicBezTo>
                  <a:pt x="27973" y="7936"/>
                  <a:pt x="28296" y="7613"/>
                  <a:pt x="28296" y="7211"/>
                </a:cubicBezTo>
                <a:lnTo>
                  <a:pt x="28296" y="725"/>
                </a:lnTo>
                <a:cubicBezTo>
                  <a:pt x="28296" y="323"/>
                  <a:pt x="27973" y="0"/>
                  <a:pt x="27576" y="0"/>
                </a:cubicBezTo>
                <a:close/>
              </a:path>
            </a:pathLst>
          </a:custGeom>
          <a:noFill/>
          <a:ln cap="flat" cmpd="sng" w="9525">
            <a:solidFill>
              <a:srgbClr val="43434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35" name="Google Shape;335;p1"/>
          <p:cNvSpPr/>
          <p:nvPr/>
        </p:nvSpPr>
        <p:spPr>
          <a:xfrm>
            <a:off x="5951893" y="1353648"/>
            <a:ext cx="1241460" cy="348172"/>
          </a:xfrm>
          <a:custGeom>
            <a:rect b="b" l="l" r="r" t="t"/>
            <a:pathLst>
              <a:path extrusionOk="0" h="7936" w="28297">
                <a:moveTo>
                  <a:pt x="722" y="0"/>
                </a:moveTo>
                <a:cubicBezTo>
                  <a:pt x="324" y="0"/>
                  <a:pt x="0" y="323"/>
                  <a:pt x="0" y="725"/>
                </a:cubicBezTo>
                <a:lnTo>
                  <a:pt x="0" y="7211"/>
                </a:lnTo>
                <a:cubicBezTo>
                  <a:pt x="0" y="7613"/>
                  <a:pt x="324" y="7936"/>
                  <a:pt x="722" y="7936"/>
                </a:cubicBezTo>
                <a:lnTo>
                  <a:pt x="27576" y="7936"/>
                </a:lnTo>
                <a:cubicBezTo>
                  <a:pt x="27973" y="7936"/>
                  <a:pt x="28296" y="7613"/>
                  <a:pt x="28296" y="7211"/>
                </a:cubicBezTo>
                <a:lnTo>
                  <a:pt x="28296" y="725"/>
                </a:lnTo>
                <a:cubicBezTo>
                  <a:pt x="28296" y="323"/>
                  <a:pt x="27973" y="0"/>
                  <a:pt x="27576" y="0"/>
                </a:cubicBezTo>
                <a:close/>
              </a:path>
            </a:pathLst>
          </a:custGeom>
          <a:noFill/>
          <a:ln cap="flat" cmpd="sng" w="9525">
            <a:solidFill>
              <a:srgbClr val="43434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AFAFA"/>
        </a:solidFill>
      </p:bgPr>
    </p:bg>
    <p:spTree>
      <p:nvGrpSpPr>
        <p:cNvPr id="339" name="Shape 3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0" name="Google Shape;340;p2"/>
          <p:cNvSpPr txBox="1"/>
          <p:nvPr>
            <p:ph type="ctrTitle"/>
          </p:nvPr>
        </p:nvSpPr>
        <p:spPr>
          <a:xfrm>
            <a:off x="5180650" y="457300"/>
            <a:ext cx="3194700" cy="481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rPr lang="de-DE"/>
              <a:t>Gliederung</a:t>
            </a:r>
            <a:endParaRPr/>
          </a:p>
        </p:txBody>
      </p:sp>
      <p:sp>
        <p:nvSpPr>
          <p:cNvPr id="341" name="Google Shape;341;p2"/>
          <p:cNvSpPr txBox="1"/>
          <p:nvPr>
            <p:ph idx="1" type="subTitle"/>
          </p:nvPr>
        </p:nvSpPr>
        <p:spPr>
          <a:xfrm flipH="1">
            <a:off x="768650" y="779900"/>
            <a:ext cx="7409100" cy="4046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91425" spcFirstLastPara="1" rIns="91425" wrap="square" tIns="2340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</a:pPr>
            <a:r>
              <a:t/>
            </a:r>
            <a:endParaRPr sz="1600">
              <a:solidFill>
                <a:schemeClr val="accent3"/>
              </a:solidFill>
            </a:endParaRPr>
          </a:p>
          <a:p>
            <a:pPr indent="-317500" lvl="0" marL="914400" rtl="0" algn="l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Arial"/>
              <a:buChar char="●"/>
            </a:pPr>
            <a:r>
              <a:rPr lang="de-DE" sz="1400">
                <a:solidFill>
                  <a:schemeClr val="accent3"/>
                </a:solidFill>
                <a:latin typeface="Arial"/>
                <a:ea typeface="Arial"/>
                <a:cs typeface="Arial"/>
                <a:sym typeface="Arial"/>
              </a:rPr>
              <a:t>Hintergrund und Fragestellung</a:t>
            </a:r>
            <a:endParaRPr sz="1400">
              <a:solidFill>
                <a:schemeClr val="accent3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chemeClr val="accent3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de-DE">
                <a:solidFill>
                  <a:schemeClr val="accent3"/>
                </a:solidFill>
                <a:latin typeface="Arial"/>
                <a:ea typeface="Arial"/>
                <a:cs typeface="Arial"/>
                <a:sym typeface="Arial"/>
              </a:rPr>
              <a:t>Warum ist das Thema wichtig?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de-DE">
                <a:solidFill>
                  <a:schemeClr val="accent3"/>
                </a:solidFill>
                <a:latin typeface="Arial"/>
                <a:ea typeface="Arial"/>
                <a:cs typeface="Arial"/>
                <a:sym typeface="Arial"/>
              </a:rPr>
              <a:t>Was will ich mit meiner Bachelorarbeit erreichen?</a:t>
            </a:r>
            <a:endParaRPr>
              <a:solidFill>
                <a:schemeClr val="accent3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9144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accent3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17500" lvl="0" marL="914400" rtl="0" algn="l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Arial"/>
              <a:buChar char="●"/>
            </a:pPr>
            <a:r>
              <a:rPr lang="de-DE" sz="1400">
                <a:solidFill>
                  <a:schemeClr val="accent3"/>
                </a:solidFill>
                <a:latin typeface="Arial"/>
                <a:ea typeface="Arial"/>
                <a:cs typeface="Arial"/>
                <a:sym typeface="Arial"/>
              </a:rPr>
              <a:t>Forschungsgegenstand</a:t>
            </a:r>
            <a:endParaRPr sz="1400">
              <a:solidFill>
                <a:schemeClr val="accent3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chemeClr val="accent3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de-DE">
                <a:solidFill>
                  <a:schemeClr val="accent3"/>
                </a:solidFill>
                <a:latin typeface="Arial"/>
                <a:ea typeface="Arial"/>
                <a:cs typeface="Arial"/>
                <a:sym typeface="Arial"/>
              </a:rPr>
              <a:t>Kurze Erklärungen von relevante Fachbegriffe und Theorien</a:t>
            </a:r>
            <a:endParaRPr>
              <a:solidFill>
                <a:schemeClr val="accent3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9144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accent3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17500" lvl="0" marL="914400" rtl="0" algn="l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Arial"/>
              <a:buChar char="●"/>
            </a:pPr>
            <a:r>
              <a:rPr lang="de-DE" sz="1400">
                <a:solidFill>
                  <a:schemeClr val="accent3"/>
                </a:solidFill>
                <a:latin typeface="Arial"/>
                <a:ea typeface="Arial"/>
                <a:cs typeface="Arial"/>
                <a:sym typeface="Arial"/>
              </a:rPr>
              <a:t>Methodik</a:t>
            </a:r>
            <a:endParaRPr sz="1400">
              <a:solidFill>
                <a:schemeClr val="accent3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chemeClr val="accent3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de-DE">
                <a:solidFill>
                  <a:schemeClr val="accent3"/>
                </a:solidFill>
                <a:latin typeface="Arial"/>
                <a:ea typeface="Arial"/>
                <a:cs typeface="Arial"/>
                <a:sym typeface="Arial"/>
              </a:rPr>
              <a:t>Welche Methode wurde verwendet?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de-DE">
                <a:solidFill>
                  <a:schemeClr val="accent3"/>
                </a:solidFill>
                <a:latin typeface="Arial"/>
                <a:ea typeface="Arial"/>
                <a:cs typeface="Arial"/>
                <a:sym typeface="Arial"/>
              </a:rPr>
              <a:t>Wie war die Vorgehensweise?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de-DE">
                <a:solidFill>
                  <a:schemeClr val="accent3"/>
                </a:solidFill>
                <a:latin typeface="Arial"/>
                <a:ea typeface="Arial"/>
                <a:cs typeface="Arial"/>
                <a:sym typeface="Arial"/>
              </a:rPr>
              <a:t>Wie wurden die Daten erhoben und ausgewertet?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de-DE">
                <a:solidFill>
                  <a:schemeClr val="accent3"/>
                </a:solidFill>
                <a:latin typeface="Arial"/>
                <a:ea typeface="Arial"/>
                <a:cs typeface="Arial"/>
                <a:sym typeface="Arial"/>
              </a:rPr>
              <a:t>Welche Eigenschaften verfügen die Daten?</a:t>
            </a:r>
            <a:endParaRPr>
              <a:solidFill>
                <a:schemeClr val="accent3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9144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accent3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17500" lvl="0" marL="9144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Arial"/>
              <a:buChar char="●"/>
            </a:pPr>
            <a:r>
              <a:rPr lang="de-DE" sz="1400">
                <a:solidFill>
                  <a:schemeClr val="accent3"/>
                </a:solidFill>
                <a:latin typeface="Arial"/>
                <a:ea typeface="Arial"/>
                <a:cs typeface="Arial"/>
                <a:sym typeface="Arial"/>
              </a:rPr>
              <a:t>Ergebnisse</a:t>
            </a:r>
            <a:endParaRPr sz="1400">
              <a:solidFill>
                <a:schemeClr val="accent3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17500" lvl="0" marL="9144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Arial"/>
              <a:buChar char="●"/>
            </a:pPr>
            <a:r>
              <a:rPr lang="de-DE" sz="1400">
                <a:solidFill>
                  <a:schemeClr val="accent3"/>
                </a:solidFill>
                <a:latin typeface="Arial"/>
                <a:ea typeface="Arial"/>
                <a:cs typeface="Arial"/>
                <a:sym typeface="Arial"/>
              </a:rPr>
              <a:t>Fazit</a:t>
            </a:r>
            <a:endParaRPr/>
          </a:p>
          <a:p>
            <a:pPr indent="-317500" lvl="0" marL="9144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Arial"/>
              <a:buChar char="●"/>
            </a:pPr>
            <a:r>
              <a:rPr lang="de-DE" sz="1400">
                <a:solidFill>
                  <a:schemeClr val="accent3"/>
                </a:solidFill>
                <a:latin typeface="Arial"/>
                <a:ea typeface="Arial"/>
                <a:cs typeface="Arial"/>
                <a:sym typeface="Arial"/>
              </a:rPr>
              <a:t>Selbstreflexion</a:t>
            </a:r>
            <a:endParaRPr/>
          </a:p>
          <a:p>
            <a:pPr indent="-317500" lvl="0" marL="9144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Arial"/>
              <a:buChar char="●"/>
            </a:pPr>
            <a:r>
              <a:rPr lang="de-DE" sz="1400">
                <a:solidFill>
                  <a:schemeClr val="accent3"/>
                </a:solidFill>
                <a:latin typeface="Arial"/>
                <a:ea typeface="Arial"/>
                <a:cs typeface="Arial"/>
                <a:sym typeface="Arial"/>
              </a:rPr>
              <a:t>Literaturverzeichnis 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</a:pPr>
            <a:r>
              <a:t/>
            </a:r>
            <a:endParaRPr>
              <a:solidFill>
                <a:schemeClr val="accent3"/>
              </a:solidFill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AFAFA"/>
        </a:solidFill>
      </p:bgPr>
    </p:bg>
    <p:spTree>
      <p:nvGrpSpPr>
        <p:cNvPr id="345" name="Shape 3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46" name="Google Shape;346;p3"/>
          <p:cNvGrpSpPr/>
          <p:nvPr/>
        </p:nvGrpSpPr>
        <p:grpSpPr>
          <a:xfrm>
            <a:off x="4534350" y="4313399"/>
            <a:ext cx="4600713" cy="150450"/>
            <a:chOff x="0" y="4397412"/>
            <a:chExt cx="4600713" cy="150450"/>
          </a:xfrm>
        </p:grpSpPr>
        <p:sp>
          <p:nvSpPr>
            <p:cNvPr id="347" name="Google Shape;347;p3"/>
            <p:cNvSpPr/>
            <p:nvPr/>
          </p:nvSpPr>
          <p:spPr>
            <a:xfrm>
              <a:off x="0" y="4397412"/>
              <a:ext cx="4600713" cy="2416"/>
            </a:xfrm>
            <a:custGeom>
              <a:rect b="b" l="l" r="r" t="t"/>
              <a:pathLst>
                <a:path extrusionOk="0" h="69" w="131402">
                  <a:moveTo>
                    <a:pt x="0" y="1"/>
                  </a:moveTo>
                  <a:lnTo>
                    <a:pt x="0" y="69"/>
                  </a:lnTo>
                  <a:lnTo>
                    <a:pt x="131401" y="69"/>
                  </a:lnTo>
                  <a:lnTo>
                    <a:pt x="131401" y="1"/>
                  </a:lnTo>
                  <a:close/>
                </a:path>
              </a:pathLst>
            </a:custGeom>
            <a:solidFill>
              <a:srgbClr val="434343"/>
            </a:solidFill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48" name="Google Shape;348;p3"/>
            <p:cNvSpPr/>
            <p:nvPr/>
          </p:nvSpPr>
          <p:spPr>
            <a:xfrm>
              <a:off x="755786" y="4545586"/>
              <a:ext cx="305519" cy="2276"/>
            </a:xfrm>
            <a:custGeom>
              <a:rect b="b" l="l" r="r" t="t"/>
              <a:pathLst>
                <a:path extrusionOk="0" h="65" w="8726">
                  <a:moveTo>
                    <a:pt x="0" y="0"/>
                  </a:moveTo>
                  <a:lnTo>
                    <a:pt x="0" y="65"/>
                  </a:lnTo>
                  <a:lnTo>
                    <a:pt x="8726" y="65"/>
                  </a:lnTo>
                  <a:lnTo>
                    <a:pt x="8726" y="0"/>
                  </a:lnTo>
                  <a:close/>
                </a:path>
              </a:pathLst>
            </a:custGeom>
            <a:solidFill>
              <a:srgbClr val="434343"/>
            </a:solidFill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49" name="Google Shape;349;p3"/>
            <p:cNvSpPr/>
            <p:nvPr/>
          </p:nvSpPr>
          <p:spPr>
            <a:xfrm>
              <a:off x="1619552" y="4536412"/>
              <a:ext cx="497808" cy="2276"/>
            </a:xfrm>
            <a:custGeom>
              <a:rect b="b" l="l" r="r" t="t"/>
              <a:pathLst>
                <a:path extrusionOk="0" h="65" w="14218">
                  <a:moveTo>
                    <a:pt x="0" y="0"/>
                  </a:moveTo>
                  <a:lnTo>
                    <a:pt x="0" y="65"/>
                  </a:lnTo>
                  <a:lnTo>
                    <a:pt x="14217" y="65"/>
                  </a:lnTo>
                  <a:lnTo>
                    <a:pt x="14217" y="0"/>
                  </a:lnTo>
                  <a:close/>
                </a:path>
              </a:pathLst>
            </a:custGeom>
            <a:solidFill>
              <a:srgbClr val="EBEBEB"/>
            </a:solidFill>
            <a:ln cap="flat" cmpd="sng" w="9525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50" name="Google Shape;350;p3"/>
            <p:cNvSpPr/>
            <p:nvPr/>
          </p:nvSpPr>
          <p:spPr>
            <a:xfrm>
              <a:off x="1070481" y="4460119"/>
              <a:ext cx="175833" cy="2311"/>
            </a:xfrm>
            <a:custGeom>
              <a:rect b="b" l="l" r="r" t="t"/>
              <a:pathLst>
                <a:path extrusionOk="0" h="66" w="5022">
                  <a:moveTo>
                    <a:pt x="1" y="1"/>
                  </a:moveTo>
                  <a:lnTo>
                    <a:pt x="1" y="65"/>
                  </a:lnTo>
                  <a:lnTo>
                    <a:pt x="5022" y="65"/>
                  </a:lnTo>
                  <a:lnTo>
                    <a:pt x="5022" y="1"/>
                  </a:lnTo>
                  <a:close/>
                </a:path>
              </a:pathLst>
            </a:custGeom>
            <a:solidFill>
              <a:srgbClr val="434343"/>
            </a:solidFill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51" name="Google Shape;351;p3"/>
            <p:cNvSpPr/>
            <p:nvPr/>
          </p:nvSpPr>
          <p:spPr>
            <a:xfrm>
              <a:off x="2732853" y="4514424"/>
              <a:ext cx="418259" cy="2276"/>
            </a:xfrm>
            <a:custGeom>
              <a:rect b="b" l="l" r="r" t="t"/>
              <a:pathLst>
                <a:path extrusionOk="0" h="65" w="11946">
                  <a:moveTo>
                    <a:pt x="0" y="0"/>
                  </a:moveTo>
                  <a:lnTo>
                    <a:pt x="0" y="65"/>
                  </a:lnTo>
                  <a:lnTo>
                    <a:pt x="11946" y="65"/>
                  </a:lnTo>
                  <a:lnTo>
                    <a:pt x="11946" y="0"/>
                  </a:lnTo>
                  <a:close/>
                </a:path>
              </a:pathLst>
            </a:custGeom>
            <a:solidFill>
              <a:srgbClr val="EBEBEB"/>
            </a:solidFill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352" name="Google Shape;352;p3"/>
          <p:cNvGrpSpPr/>
          <p:nvPr/>
        </p:nvGrpSpPr>
        <p:grpSpPr>
          <a:xfrm>
            <a:off x="5215723" y="1329593"/>
            <a:ext cx="3081703" cy="2757573"/>
            <a:chOff x="5215723" y="1479118"/>
            <a:chExt cx="3081703" cy="2757573"/>
          </a:xfrm>
        </p:grpSpPr>
        <p:grpSp>
          <p:nvGrpSpPr>
            <p:cNvPr id="353" name="Google Shape;353;p3"/>
            <p:cNvGrpSpPr/>
            <p:nvPr/>
          </p:nvGrpSpPr>
          <p:grpSpPr>
            <a:xfrm>
              <a:off x="5215723" y="1707350"/>
              <a:ext cx="3081703" cy="2529341"/>
              <a:chOff x="5150194" y="1591500"/>
              <a:chExt cx="3081703" cy="2529341"/>
            </a:xfrm>
          </p:grpSpPr>
          <p:sp>
            <p:nvSpPr>
              <p:cNvPr id="354" name="Google Shape;354;p3"/>
              <p:cNvSpPr/>
              <p:nvPr/>
            </p:nvSpPr>
            <p:spPr>
              <a:xfrm>
                <a:off x="5150194" y="1591500"/>
                <a:ext cx="1147444" cy="2529341"/>
              </a:xfrm>
              <a:custGeom>
                <a:rect b="b" l="l" r="r" t="t"/>
                <a:pathLst>
                  <a:path extrusionOk="0" h="64368" w="46540">
                    <a:moveTo>
                      <a:pt x="45240" y="58"/>
                    </a:moveTo>
                    <a:cubicBezTo>
                      <a:pt x="45926" y="58"/>
                      <a:pt x="46482" y="614"/>
                      <a:pt x="46482" y="1299"/>
                    </a:cubicBezTo>
                    <a:lnTo>
                      <a:pt x="46482" y="63068"/>
                    </a:lnTo>
                    <a:cubicBezTo>
                      <a:pt x="46482" y="63753"/>
                      <a:pt x="45926" y="64310"/>
                      <a:pt x="45240" y="64310"/>
                    </a:cubicBezTo>
                    <a:lnTo>
                      <a:pt x="1299" y="64310"/>
                    </a:lnTo>
                    <a:cubicBezTo>
                      <a:pt x="615" y="64310"/>
                      <a:pt x="58" y="63753"/>
                      <a:pt x="58" y="63068"/>
                    </a:cubicBezTo>
                    <a:lnTo>
                      <a:pt x="58" y="1299"/>
                    </a:lnTo>
                    <a:cubicBezTo>
                      <a:pt x="58" y="614"/>
                      <a:pt x="615" y="58"/>
                      <a:pt x="1299" y="58"/>
                    </a:cubicBezTo>
                    <a:close/>
                    <a:moveTo>
                      <a:pt x="1299" y="0"/>
                    </a:moveTo>
                    <a:cubicBezTo>
                      <a:pt x="582" y="0"/>
                      <a:pt x="0" y="582"/>
                      <a:pt x="0" y="1299"/>
                    </a:cubicBezTo>
                    <a:lnTo>
                      <a:pt x="0" y="63068"/>
                    </a:lnTo>
                    <a:cubicBezTo>
                      <a:pt x="0" y="63786"/>
                      <a:pt x="582" y="64368"/>
                      <a:pt x="1299" y="64368"/>
                    </a:cubicBezTo>
                    <a:lnTo>
                      <a:pt x="45240" y="64368"/>
                    </a:lnTo>
                    <a:cubicBezTo>
                      <a:pt x="45958" y="64368"/>
                      <a:pt x="46539" y="63786"/>
                      <a:pt x="46539" y="63068"/>
                    </a:cubicBezTo>
                    <a:lnTo>
                      <a:pt x="46539" y="1299"/>
                    </a:lnTo>
                    <a:cubicBezTo>
                      <a:pt x="46539" y="582"/>
                      <a:pt x="45958" y="0"/>
                      <a:pt x="45240" y="0"/>
                    </a:cubicBezTo>
                    <a:close/>
                  </a:path>
                </a:pathLst>
              </a:custGeom>
              <a:solidFill>
                <a:srgbClr val="434343"/>
              </a:solidFill>
              <a:ln cap="flat" cmpd="sng" w="9525">
                <a:solidFill>
                  <a:srgbClr val="434343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55" name="Google Shape;355;p3"/>
              <p:cNvSpPr/>
              <p:nvPr/>
            </p:nvSpPr>
            <p:spPr>
              <a:xfrm>
                <a:off x="6402990" y="1591500"/>
                <a:ext cx="1828907" cy="2529341"/>
              </a:xfrm>
              <a:custGeom>
                <a:rect b="b" l="l" r="r" t="t"/>
                <a:pathLst>
                  <a:path extrusionOk="0" h="64368" w="46543">
                    <a:moveTo>
                      <a:pt x="45243" y="58"/>
                    </a:moveTo>
                    <a:cubicBezTo>
                      <a:pt x="45928" y="58"/>
                      <a:pt x="46485" y="614"/>
                      <a:pt x="46485" y="1299"/>
                    </a:cubicBezTo>
                    <a:lnTo>
                      <a:pt x="46485" y="63068"/>
                    </a:lnTo>
                    <a:cubicBezTo>
                      <a:pt x="46485" y="63753"/>
                      <a:pt x="45928" y="64310"/>
                      <a:pt x="45243" y="64310"/>
                    </a:cubicBezTo>
                    <a:lnTo>
                      <a:pt x="1299" y="64310"/>
                    </a:lnTo>
                    <a:cubicBezTo>
                      <a:pt x="617" y="64310"/>
                      <a:pt x="57" y="63753"/>
                      <a:pt x="57" y="63068"/>
                    </a:cubicBezTo>
                    <a:lnTo>
                      <a:pt x="57" y="1299"/>
                    </a:lnTo>
                    <a:cubicBezTo>
                      <a:pt x="57" y="614"/>
                      <a:pt x="617" y="58"/>
                      <a:pt x="1299" y="58"/>
                    </a:cubicBezTo>
                    <a:close/>
                    <a:moveTo>
                      <a:pt x="1299" y="0"/>
                    </a:moveTo>
                    <a:cubicBezTo>
                      <a:pt x="585" y="0"/>
                      <a:pt x="0" y="582"/>
                      <a:pt x="0" y="1299"/>
                    </a:cubicBezTo>
                    <a:lnTo>
                      <a:pt x="0" y="63068"/>
                    </a:lnTo>
                    <a:cubicBezTo>
                      <a:pt x="0" y="63786"/>
                      <a:pt x="585" y="64368"/>
                      <a:pt x="1299" y="64368"/>
                    </a:cubicBezTo>
                    <a:lnTo>
                      <a:pt x="45243" y="64368"/>
                    </a:lnTo>
                    <a:cubicBezTo>
                      <a:pt x="45961" y="64368"/>
                      <a:pt x="46542" y="63786"/>
                      <a:pt x="46542" y="63068"/>
                    </a:cubicBezTo>
                    <a:lnTo>
                      <a:pt x="46542" y="1299"/>
                    </a:lnTo>
                    <a:cubicBezTo>
                      <a:pt x="46542" y="582"/>
                      <a:pt x="45961" y="0"/>
                      <a:pt x="45243" y="0"/>
                    </a:cubicBezTo>
                    <a:close/>
                  </a:path>
                </a:pathLst>
              </a:custGeom>
              <a:solidFill>
                <a:srgbClr val="434343"/>
              </a:solidFill>
              <a:ln cap="flat" cmpd="sng" w="9525">
                <a:solidFill>
                  <a:srgbClr val="434343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356" name="Google Shape;356;p3"/>
            <p:cNvGrpSpPr/>
            <p:nvPr/>
          </p:nvGrpSpPr>
          <p:grpSpPr>
            <a:xfrm>
              <a:off x="5723516" y="1479118"/>
              <a:ext cx="2288423" cy="1787927"/>
              <a:chOff x="5723516" y="1479118"/>
              <a:chExt cx="2288423" cy="1787927"/>
            </a:xfrm>
          </p:grpSpPr>
          <p:sp>
            <p:nvSpPr>
              <p:cNvPr id="357" name="Google Shape;357;p3"/>
              <p:cNvSpPr/>
              <p:nvPr/>
            </p:nvSpPr>
            <p:spPr>
              <a:xfrm>
                <a:off x="5723516" y="1479118"/>
                <a:ext cx="2288423" cy="291294"/>
              </a:xfrm>
              <a:custGeom>
                <a:rect b="b" l="l" r="r" t="t"/>
                <a:pathLst>
                  <a:path extrusionOk="0" h="7413" w="58237">
                    <a:moveTo>
                      <a:pt x="1756" y="1"/>
                    </a:moveTo>
                    <a:cubicBezTo>
                      <a:pt x="791" y="1"/>
                      <a:pt x="1" y="794"/>
                      <a:pt x="1" y="1760"/>
                    </a:cubicBezTo>
                    <a:lnTo>
                      <a:pt x="1" y="7413"/>
                    </a:lnTo>
                    <a:lnTo>
                      <a:pt x="58237" y="7413"/>
                    </a:lnTo>
                    <a:lnTo>
                      <a:pt x="58237" y="1760"/>
                    </a:lnTo>
                    <a:cubicBezTo>
                      <a:pt x="58237" y="794"/>
                      <a:pt x="57448" y="1"/>
                      <a:pt x="56482" y="1"/>
                    </a:cubicBezTo>
                    <a:close/>
                  </a:path>
                </a:pathLst>
              </a:custGeom>
              <a:solidFill>
                <a:srgbClr val="434343"/>
              </a:solidFill>
              <a:ln cap="flat" cmpd="sng" w="9525">
                <a:solidFill>
                  <a:srgbClr val="666666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58" name="Google Shape;358;p3"/>
              <p:cNvSpPr/>
              <p:nvPr/>
            </p:nvSpPr>
            <p:spPr>
              <a:xfrm>
                <a:off x="6229445" y="1572681"/>
                <a:ext cx="104407" cy="104368"/>
              </a:xfrm>
              <a:custGeom>
                <a:rect b="b" l="l" r="r" t="t"/>
                <a:pathLst>
                  <a:path extrusionOk="0" h="2656" w="2657">
                    <a:moveTo>
                      <a:pt x="1329" y="0"/>
                    </a:moveTo>
                    <a:cubicBezTo>
                      <a:pt x="597" y="0"/>
                      <a:pt x="1" y="595"/>
                      <a:pt x="1" y="1328"/>
                    </a:cubicBezTo>
                    <a:cubicBezTo>
                      <a:pt x="1" y="2060"/>
                      <a:pt x="597" y="2656"/>
                      <a:pt x="1329" y="2656"/>
                    </a:cubicBezTo>
                    <a:cubicBezTo>
                      <a:pt x="2065" y="2656"/>
                      <a:pt x="2656" y="2060"/>
                      <a:pt x="2656" y="1328"/>
                    </a:cubicBezTo>
                    <a:cubicBezTo>
                      <a:pt x="2656" y="595"/>
                      <a:pt x="2065" y="0"/>
                      <a:pt x="1329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cap="flat" cmpd="sng" w="9525">
                <a:solidFill>
                  <a:srgbClr val="666666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59" name="Google Shape;359;p3"/>
              <p:cNvSpPr/>
              <p:nvPr/>
            </p:nvSpPr>
            <p:spPr>
              <a:xfrm>
                <a:off x="6044560" y="1572681"/>
                <a:ext cx="104407" cy="104368"/>
              </a:xfrm>
              <a:custGeom>
                <a:rect b="b" l="l" r="r" t="t"/>
                <a:pathLst>
                  <a:path extrusionOk="0" h="2656" w="2657">
                    <a:moveTo>
                      <a:pt x="1328" y="0"/>
                    </a:moveTo>
                    <a:cubicBezTo>
                      <a:pt x="596" y="0"/>
                      <a:pt x="0" y="595"/>
                      <a:pt x="0" y="1328"/>
                    </a:cubicBezTo>
                    <a:cubicBezTo>
                      <a:pt x="0" y="2060"/>
                      <a:pt x="596" y="2656"/>
                      <a:pt x="1328" y="2656"/>
                    </a:cubicBezTo>
                    <a:cubicBezTo>
                      <a:pt x="2060" y="2656"/>
                      <a:pt x="2656" y="2060"/>
                      <a:pt x="2656" y="1328"/>
                    </a:cubicBezTo>
                    <a:cubicBezTo>
                      <a:pt x="2656" y="595"/>
                      <a:pt x="2060" y="0"/>
                      <a:pt x="1328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cap="flat" cmpd="sng" w="9525">
                <a:solidFill>
                  <a:srgbClr val="666666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60" name="Google Shape;360;p3"/>
              <p:cNvSpPr/>
              <p:nvPr/>
            </p:nvSpPr>
            <p:spPr>
              <a:xfrm>
                <a:off x="5859635" y="1572681"/>
                <a:ext cx="104407" cy="104368"/>
              </a:xfrm>
              <a:custGeom>
                <a:rect b="b" l="l" r="r" t="t"/>
                <a:pathLst>
                  <a:path extrusionOk="0" h="2656" w="2657">
                    <a:moveTo>
                      <a:pt x="1329" y="0"/>
                    </a:moveTo>
                    <a:cubicBezTo>
                      <a:pt x="593" y="0"/>
                      <a:pt x="0" y="595"/>
                      <a:pt x="0" y="1328"/>
                    </a:cubicBezTo>
                    <a:cubicBezTo>
                      <a:pt x="0" y="2060"/>
                      <a:pt x="593" y="2656"/>
                      <a:pt x="1329" y="2656"/>
                    </a:cubicBezTo>
                    <a:cubicBezTo>
                      <a:pt x="2061" y="2656"/>
                      <a:pt x="2656" y="2060"/>
                      <a:pt x="2656" y="1328"/>
                    </a:cubicBezTo>
                    <a:cubicBezTo>
                      <a:pt x="2656" y="595"/>
                      <a:pt x="2061" y="0"/>
                      <a:pt x="1329" y="0"/>
                    </a:cubicBezTo>
                    <a:close/>
                  </a:path>
                </a:pathLst>
              </a:custGeom>
              <a:solidFill>
                <a:srgbClr val="FFF2CC"/>
              </a:solidFill>
              <a:ln cap="flat" cmpd="sng" w="9525">
                <a:solidFill>
                  <a:srgbClr val="666666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61" name="Google Shape;361;p3"/>
              <p:cNvSpPr/>
              <p:nvPr/>
            </p:nvSpPr>
            <p:spPr>
              <a:xfrm>
                <a:off x="5723516" y="1770377"/>
                <a:ext cx="2288423" cy="1496668"/>
              </a:xfrm>
              <a:custGeom>
                <a:rect b="b" l="l" r="r" t="t"/>
                <a:pathLst>
                  <a:path extrusionOk="0" h="38088" w="58237">
                    <a:moveTo>
                      <a:pt x="1" y="1"/>
                    </a:moveTo>
                    <a:lnTo>
                      <a:pt x="1" y="36332"/>
                    </a:lnTo>
                    <a:cubicBezTo>
                      <a:pt x="1" y="37297"/>
                      <a:pt x="791" y="38087"/>
                      <a:pt x="1756" y="38087"/>
                    </a:cubicBezTo>
                    <a:lnTo>
                      <a:pt x="56482" y="38087"/>
                    </a:lnTo>
                    <a:cubicBezTo>
                      <a:pt x="57448" y="38087"/>
                      <a:pt x="58237" y="37297"/>
                      <a:pt x="58237" y="36332"/>
                    </a:cubicBezTo>
                    <a:lnTo>
                      <a:pt x="58237" y="1"/>
                    </a:lnTo>
                    <a:close/>
                  </a:path>
                </a:pathLst>
              </a:custGeom>
              <a:noFill/>
              <a:ln cap="flat" cmpd="sng" w="9525">
                <a:solidFill>
                  <a:srgbClr val="666666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</p:grpSp>
      <p:sp>
        <p:nvSpPr>
          <p:cNvPr id="362" name="Google Shape;362;p3"/>
          <p:cNvSpPr txBox="1"/>
          <p:nvPr>
            <p:ph idx="1" type="subTitle"/>
          </p:nvPr>
        </p:nvSpPr>
        <p:spPr>
          <a:xfrm>
            <a:off x="845617" y="909753"/>
            <a:ext cx="3100500" cy="2781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1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</a:pPr>
            <a:r>
              <a:rPr b="1" lang="de-DE" sz="1200">
                <a:solidFill>
                  <a:schemeClr val="accent3"/>
                </a:solidFill>
                <a:latin typeface="Arial"/>
                <a:ea typeface="Arial"/>
                <a:cs typeface="Arial"/>
                <a:sym typeface="Arial"/>
              </a:rPr>
              <a:t>Warum ist das Thema wichtig?</a:t>
            </a:r>
            <a:endParaRPr/>
          </a:p>
          <a:p>
            <a:pPr indent="0" lvl="1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</a:pPr>
            <a:r>
              <a:t/>
            </a:r>
            <a:endParaRPr b="1" sz="1200">
              <a:solidFill>
                <a:schemeClr val="accent3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9144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de-DE" sz="900">
                <a:solidFill>
                  <a:schemeClr val="accent3"/>
                </a:solidFill>
                <a:latin typeface="Arial"/>
                <a:ea typeface="Arial"/>
                <a:cs typeface="Arial"/>
                <a:sym typeface="Arial"/>
              </a:rPr>
              <a:t>H</a:t>
            </a:r>
            <a:r>
              <a:rPr lang="de-DE" sz="900">
                <a:solidFill>
                  <a:schemeClr val="accent3"/>
                </a:solidFill>
                <a:latin typeface="Arial"/>
                <a:ea typeface="Arial"/>
                <a:cs typeface="Arial"/>
                <a:sym typeface="Arial"/>
              </a:rPr>
              <a:t>ohes Ansehen des dualen  </a:t>
            </a:r>
            <a:endParaRPr/>
          </a:p>
          <a:p>
            <a:pPr indent="0" lvl="0" marL="9144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900">
              <a:solidFill>
                <a:schemeClr val="accent3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9144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de-DE" sz="900">
                <a:solidFill>
                  <a:schemeClr val="accent3"/>
                </a:solidFill>
                <a:latin typeface="Arial"/>
                <a:ea typeface="Arial"/>
                <a:cs typeface="Arial"/>
                <a:sym typeface="Arial"/>
              </a:rPr>
              <a:t>Berufsausbildungssystems in Deutschland</a:t>
            </a:r>
            <a:endParaRPr/>
          </a:p>
          <a:p>
            <a:pPr indent="0" lvl="1" marL="62865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Unica One"/>
              <a:buNone/>
            </a:pPr>
            <a:r>
              <a:t/>
            </a:r>
            <a:endParaRPr sz="900">
              <a:solidFill>
                <a:schemeClr val="accent3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9144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de-DE" sz="900">
                <a:solidFill>
                  <a:schemeClr val="accent3"/>
                </a:solidFill>
                <a:latin typeface="Arial"/>
                <a:ea typeface="Arial"/>
                <a:cs typeface="Arial"/>
                <a:sym typeface="Arial"/>
              </a:rPr>
              <a:t>Kombination aus Theorie + Praxis</a:t>
            </a:r>
            <a:endParaRPr/>
          </a:p>
          <a:p>
            <a:pPr indent="0" lvl="1" marL="62865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Unica One"/>
              <a:buNone/>
            </a:pPr>
            <a:r>
              <a:t/>
            </a:r>
            <a:endParaRPr sz="900">
              <a:solidFill>
                <a:schemeClr val="accent3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9144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de-DE" sz="900">
                <a:solidFill>
                  <a:schemeClr val="accent3"/>
                </a:solidFill>
                <a:latin typeface="Arial"/>
                <a:ea typeface="Arial"/>
                <a:cs typeface="Arial"/>
                <a:sym typeface="Arial"/>
              </a:rPr>
              <a:t>Neue Herausforderungen für das HRM</a:t>
            </a:r>
            <a:endParaRPr/>
          </a:p>
          <a:p>
            <a:pPr indent="0" lvl="1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</a:pPr>
            <a:r>
              <a:t/>
            </a:r>
            <a:endParaRPr b="1" sz="1200">
              <a:solidFill>
                <a:schemeClr val="accent3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1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</a:pPr>
            <a:r>
              <a:rPr b="1" lang="de-DE" sz="1200">
                <a:solidFill>
                  <a:schemeClr val="accent3"/>
                </a:solidFill>
                <a:latin typeface="Arial"/>
                <a:ea typeface="Arial"/>
                <a:cs typeface="Arial"/>
                <a:sym typeface="Arial"/>
              </a:rPr>
              <a:t>Was will ich mit meiner Bachelorarbeit erreichen?</a:t>
            </a:r>
            <a:endParaRPr/>
          </a:p>
          <a:p>
            <a:pPr indent="0" lvl="1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</a:pPr>
            <a:r>
              <a:t/>
            </a:r>
            <a:endParaRPr b="1" sz="1200">
              <a:solidFill>
                <a:schemeClr val="accent3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9144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de-DE" sz="900">
                <a:solidFill>
                  <a:schemeClr val="accent3"/>
                </a:solidFill>
                <a:latin typeface="Arial"/>
                <a:ea typeface="Arial"/>
                <a:cs typeface="Arial"/>
                <a:sym typeface="Arial"/>
              </a:rPr>
              <a:t>Zufriedentheit der individuellen Generationen in der Bebetrieblichen Ausbildung</a:t>
            </a:r>
            <a:endParaRPr/>
          </a:p>
          <a:p>
            <a:pPr indent="0" lvl="1" marL="62865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Unica One"/>
              <a:buNone/>
            </a:pPr>
            <a:r>
              <a:t/>
            </a:r>
            <a:endParaRPr sz="900">
              <a:solidFill>
                <a:schemeClr val="accent3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9144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de-DE" sz="900">
                <a:solidFill>
                  <a:schemeClr val="accent3"/>
                </a:solidFill>
                <a:latin typeface="Arial"/>
                <a:ea typeface="Arial"/>
                <a:cs typeface="Arial"/>
                <a:sym typeface="Arial"/>
              </a:rPr>
              <a:t>Ansätze zur Befriedigung und Sicherstellung dieser Zufriedenheit definieren</a:t>
            </a:r>
            <a:endParaRPr/>
          </a:p>
          <a:p>
            <a:pPr indent="0" lvl="1" marL="62865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Unica One"/>
              <a:buNone/>
            </a:pPr>
            <a:r>
              <a:t/>
            </a:r>
            <a:endParaRPr b="1" sz="1050">
              <a:solidFill>
                <a:schemeClr val="accent3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1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</a:pPr>
            <a:r>
              <a:t/>
            </a:r>
            <a:endParaRPr sz="1200">
              <a:solidFill>
                <a:schemeClr val="accent3"/>
              </a:solidFill>
              <a:latin typeface="Anaheim"/>
              <a:ea typeface="Anaheim"/>
              <a:cs typeface="Anaheim"/>
              <a:sym typeface="Anaheim"/>
            </a:endParaRPr>
          </a:p>
        </p:txBody>
      </p:sp>
      <p:grpSp>
        <p:nvGrpSpPr>
          <p:cNvPr id="363" name="Google Shape;363;p3"/>
          <p:cNvGrpSpPr/>
          <p:nvPr/>
        </p:nvGrpSpPr>
        <p:grpSpPr>
          <a:xfrm>
            <a:off x="4394088" y="3149994"/>
            <a:ext cx="1221060" cy="1220197"/>
            <a:chOff x="4394088" y="3299519"/>
            <a:chExt cx="1221060" cy="1220197"/>
          </a:xfrm>
        </p:grpSpPr>
        <p:sp>
          <p:nvSpPr>
            <p:cNvPr id="364" name="Google Shape;364;p3"/>
            <p:cNvSpPr/>
            <p:nvPr/>
          </p:nvSpPr>
          <p:spPr>
            <a:xfrm>
              <a:off x="5004504" y="3380350"/>
              <a:ext cx="610644" cy="1139359"/>
            </a:xfrm>
            <a:custGeom>
              <a:rect b="b" l="l" r="r" t="t"/>
              <a:pathLst>
                <a:path extrusionOk="0" h="28995" w="15540">
                  <a:moveTo>
                    <a:pt x="7768" y="1"/>
                  </a:moveTo>
                  <a:lnTo>
                    <a:pt x="5740" y="3515"/>
                  </a:lnTo>
                  <a:cubicBezTo>
                    <a:pt x="9175" y="5492"/>
                    <a:pt x="11486" y="9203"/>
                    <a:pt x="11486" y="13457"/>
                  </a:cubicBezTo>
                  <a:cubicBezTo>
                    <a:pt x="11486" y="19799"/>
                    <a:pt x="6343" y="24939"/>
                    <a:pt x="1" y="24939"/>
                  </a:cubicBezTo>
                  <a:lnTo>
                    <a:pt x="1" y="28995"/>
                  </a:lnTo>
                  <a:cubicBezTo>
                    <a:pt x="8579" y="28995"/>
                    <a:pt x="15539" y="22035"/>
                    <a:pt x="15539" y="13457"/>
                  </a:cubicBezTo>
                  <a:cubicBezTo>
                    <a:pt x="15539" y="7707"/>
                    <a:pt x="12412" y="2685"/>
                    <a:pt x="7768" y="1"/>
                  </a:cubicBezTo>
                  <a:close/>
                </a:path>
              </a:pathLst>
            </a:custGeom>
            <a:solidFill>
              <a:srgbClr val="FFE5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65" name="Google Shape;365;p3"/>
            <p:cNvSpPr/>
            <p:nvPr/>
          </p:nvSpPr>
          <p:spPr>
            <a:xfrm>
              <a:off x="4394088" y="3909150"/>
              <a:ext cx="610448" cy="610566"/>
            </a:xfrm>
            <a:custGeom>
              <a:rect b="b" l="l" r="r" t="t"/>
              <a:pathLst>
                <a:path extrusionOk="0" h="15538" w="15535">
                  <a:moveTo>
                    <a:pt x="0" y="0"/>
                  </a:moveTo>
                  <a:cubicBezTo>
                    <a:pt x="0" y="4117"/>
                    <a:pt x="1641" y="8076"/>
                    <a:pt x="4551" y="10984"/>
                  </a:cubicBezTo>
                  <a:cubicBezTo>
                    <a:pt x="7462" y="13894"/>
                    <a:pt x="11418" y="15538"/>
                    <a:pt x="15535" y="15538"/>
                  </a:cubicBezTo>
                  <a:lnTo>
                    <a:pt x="15535" y="11482"/>
                  </a:lnTo>
                  <a:cubicBezTo>
                    <a:pt x="9196" y="11482"/>
                    <a:pt x="4053" y="6342"/>
                    <a:pt x="4053" y="0"/>
                  </a:cubicBezTo>
                  <a:close/>
                </a:path>
              </a:pathLst>
            </a:custGeom>
            <a:solidFill>
              <a:srgbClr val="FFD96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66" name="Google Shape;366;p3"/>
            <p:cNvSpPr/>
            <p:nvPr/>
          </p:nvSpPr>
          <p:spPr>
            <a:xfrm>
              <a:off x="4394088" y="3299519"/>
              <a:ext cx="915691" cy="609662"/>
            </a:xfrm>
            <a:custGeom>
              <a:rect b="b" l="l" r="r" t="t"/>
              <a:pathLst>
                <a:path extrusionOk="0" h="15515" w="23303">
                  <a:moveTo>
                    <a:pt x="15601" y="0"/>
                  </a:moveTo>
                  <a:cubicBezTo>
                    <a:pt x="10214" y="0"/>
                    <a:pt x="4947" y="2787"/>
                    <a:pt x="2078" y="7750"/>
                  </a:cubicBezTo>
                  <a:cubicBezTo>
                    <a:pt x="721" y="10104"/>
                    <a:pt x="0" y="12790"/>
                    <a:pt x="0" y="15514"/>
                  </a:cubicBezTo>
                  <a:lnTo>
                    <a:pt x="4053" y="15514"/>
                  </a:lnTo>
                  <a:cubicBezTo>
                    <a:pt x="4053" y="9168"/>
                    <a:pt x="9196" y="4031"/>
                    <a:pt x="15535" y="4031"/>
                  </a:cubicBezTo>
                  <a:cubicBezTo>
                    <a:pt x="17627" y="4031"/>
                    <a:pt x="19590" y="4588"/>
                    <a:pt x="21274" y="5572"/>
                  </a:cubicBezTo>
                  <a:lnTo>
                    <a:pt x="23302" y="2058"/>
                  </a:lnTo>
                  <a:cubicBezTo>
                    <a:pt x="20882" y="662"/>
                    <a:pt x="18227" y="0"/>
                    <a:pt x="15601" y="0"/>
                  </a:cubicBezTo>
                  <a:close/>
                </a:path>
              </a:pathLst>
            </a:custGeom>
            <a:solidFill>
              <a:srgbClr val="F1C23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367" name="Google Shape;367;p3"/>
          <p:cNvSpPr/>
          <p:nvPr/>
        </p:nvSpPr>
        <p:spPr>
          <a:xfrm>
            <a:off x="4670099" y="3237152"/>
            <a:ext cx="2593" cy="5973"/>
          </a:xfrm>
          <a:custGeom>
            <a:rect b="b" l="l" r="r" t="t"/>
            <a:pathLst>
              <a:path extrusionOk="0" h="152" w="66">
                <a:moveTo>
                  <a:pt x="65" y="1"/>
                </a:moveTo>
                <a:cubicBezTo>
                  <a:pt x="54" y="1"/>
                  <a:pt x="40" y="4"/>
                  <a:pt x="29" y="12"/>
                </a:cubicBezTo>
                <a:cubicBezTo>
                  <a:pt x="4" y="30"/>
                  <a:pt x="0" y="65"/>
                  <a:pt x="19" y="90"/>
                </a:cubicBezTo>
                <a:cubicBezTo>
                  <a:pt x="32" y="112"/>
                  <a:pt x="50" y="130"/>
                  <a:pt x="65" y="152"/>
                </a:cubicBezTo>
                <a:lnTo>
                  <a:pt x="65" y="1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68" name="Google Shape;368;p3"/>
          <p:cNvSpPr/>
          <p:nvPr/>
        </p:nvSpPr>
        <p:spPr>
          <a:xfrm>
            <a:off x="8052890" y="3127164"/>
            <a:ext cx="2554" cy="4951"/>
          </a:xfrm>
          <a:custGeom>
            <a:rect b="b" l="l" r="r" t="t"/>
            <a:pathLst>
              <a:path extrusionOk="0" h="126" w="65">
                <a:moveTo>
                  <a:pt x="0" y="0"/>
                </a:moveTo>
                <a:lnTo>
                  <a:pt x="0" y="126"/>
                </a:lnTo>
                <a:cubicBezTo>
                  <a:pt x="18" y="126"/>
                  <a:pt x="36" y="116"/>
                  <a:pt x="47" y="98"/>
                </a:cubicBezTo>
                <a:cubicBezTo>
                  <a:pt x="65" y="73"/>
                  <a:pt x="58" y="36"/>
                  <a:pt x="29" y="18"/>
                </a:cubicBezTo>
                <a:cubicBezTo>
                  <a:pt x="18" y="15"/>
                  <a:pt x="11" y="8"/>
                  <a:pt x="0" y="0"/>
                </a:cubicBezTo>
                <a:close/>
              </a:path>
            </a:pathLst>
          </a:custGeom>
          <a:solidFill>
            <a:srgbClr val="FEFE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69" name="Google Shape;369;p3"/>
          <p:cNvSpPr/>
          <p:nvPr/>
        </p:nvSpPr>
        <p:spPr>
          <a:xfrm>
            <a:off x="4670099" y="2168078"/>
            <a:ext cx="2593" cy="4833"/>
          </a:xfrm>
          <a:custGeom>
            <a:rect b="b" l="l" r="r" t="t"/>
            <a:pathLst>
              <a:path extrusionOk="0" h="123" w="66">
                <a:moveTo>
                  <a:pt x="65" y="0"/>
                </a:moveTo>
                <a:cubicBezTo>
                  <a:pt x="54" y="4"/>
                  <a:pt x="47" y="7"/>
                  <a:pt x="37" y="15"/>
                </a:cubicBezTo>
                <a:cubicBezTo>
                  <a:pt x="11" y="29"/>
                  <a:pt x="0" y="65"/>
                  <a:pt x="15" y="90"/>
                </a:cubicBezTo>
                <a:cubicBezTo>
                  <a:pt x="25" y="111"/>
                  <a:pt x="44" y="122"/>
                  <a:pt x="65" y="122"/>
                </a:cubicBezTo>
                <a:lnTo>
                  <a:pt x="65" y="0"/>
                </a:lnTo>
                <a:close/>
              </a:path>
            </a:pathLst>
          </a:custGeom>
          <a:solidFill>
            <a:srgbClr val="D6E4FD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70" name="Google Shape;370;p3"/>
          <p:cNvSpPr/>
          <p:nvPr/>
        </p:nvSpPr>
        <p:spPr>
          <a:xfrm>
            <a:off x="8052890" y="2518830"/>
            <a:ext cx="2554" cy="5973"/>
          </a:xfrm>
          <a:custGeom>
            <a:rect b="b" l="l" r="r" t="t"/>
            <a:pathLst>
              <a:path extrusionOk="0" h="152" w="65">
                <a:moveTo>
                  <a:pt x="0" y="0"/>
                </a:moveTo>
                <a:lnTo>
                  <a:pt x="0" y="151"/>
                </a:lnTo>
                <a:cubicBezTo>
                  <a:pt x="15" y="134"/>
                  <a:pt x="29" y="112"/>
                  <a:pt x="43" y="94"/>
                </a:cubicBezTo>
                <a:cubicBezTo>
                  <a:pt x="65" y="69"/>
                  <a:pt x="58" y="33"/>
                  <a:pt x="36" y="15"/>
                </a:cubicBezTo>
                <a:cubicBezTo>
                  <a:pt x="25" y="8"/>
                  <a:pt x="11" y="0"/>
                  <a:pt x="0" y="0"/>
                </a:cubicBezTo>
                <a:close/>
              </a:path>
            </a:pathLst>
          </a:custGeom>
          <a:solidFill>
            <a:srgbClr val="CCDDFD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371" name="Google Shape;371;p3"/>
          <p:cNvGrpSpPr/>
          <p:nvPr/>
        </p:nvGrpSpPr>
        <p:grpSpPr>
          <a:xfrm>
            <a:off x="4710406" y="1665960"/>
            <a:ext cx="3380414" cy="2313100"/>
            <a:chOff x="4710406" y="1815485"/>
            <a:chExt cx="3380414" cy="2313100"/>
          </a:xfrm>
        </p:grpSpPr>
        <p:sp>
          <p:nvSpPr>
            <p:cNvPr id="372" name="Google Shape;372;p3"/>
            <p:cNvSpPr/>
            <p:nvPr/>
          </p:nvSpPr>
          <p:spPr>
            <a:xfrm>
              <a:off x="4710406" y="1815485"/>
              <a:ext cx="3380234" cy="2313100"/>
            </a:xfrm>
            <a:custGeom>
              <a:rect b="b" l="l" r="r" t="t"/>
              <a:pathLst>
                <a:path extrusionOk="0" h="58865" w="86022">
                  <a:moveTo>
                    <a:pt x="2190" y="1"/>
                  </a:moveTo>
                  <a:cubicBezTo>
                    <a:pt x="987" y="1"/>
                    <a:pt x="0" y="983"/>
                    <a:pt x="0" y="2186"/>
                  </a:cubicBezTo>
                  <a:lnTo>
                    <a:pt x="0" y="56679"/>
                  </a:lnTo>
                  <a:cubicBezTo>
                    <a:pt x="0" y="57881"/>
                    <a:pt x="987" y="58865"/>
                    <a:pt x="2190" y="58865"/>
                  </a:cubicBezTo>
                  <a:lnTo>
                    <a:pt x="83832" y="58865"/>
                  </a:lnTo>
                  <a:cubicBezTo>
                    <a:pt x="85034" y="58865"/>
                    <a:pt x="86021" y="57881"/>
                    <a:pt x="86021" y="56679"/>
                  </a:cubicBezTo>
                  <a:lnTo>
                    <a:pt x="86021" y="2186"/>
                  </a:lnTo>
                  <a:cubicBezTo>
                    <a:pt x="86021" y="983"/>
                    <a:pt x="85034" y="1"/>
                    <a:pt x="83832" y="1"/>
                  </a:cubicBezTo>
                  <a:close/>
                </a:path>
              </a:pathLst>
            </a:custGeom>
            <a:solidFill>
              <a:srgbClr val="434343"/>
            </a:solidFill>
            <a:ln cap="flat" cmpd="sng" w="9525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73" name="Google Shape;373;p3"/>
            <p:cNvSpPr/>
            <p:nvPr/>
          </p:nvSpPr>
          <p:spPr>
            <a:xfrm>
              <a:off x="4710425" y="2037750"/>
              <a:ext cx="3380234" cy="1927813"/>
            </a:xfrm>
            <a:custGeom>
              <a:rect b="b" l="l" r="r" t="t"/>
              <a:pathLst>
                <a:path extrusionOk="0" h="49060" w="86022">
                  <a:moveTo>
                    <a:pt x="0" y="1"/>
                  </a:moveTo>
                  <a:lnTo>
                    <a:pt x="0" y="49059"/>
                  </a:lnTo>
                  <a:lnTo>
                    <a:pt x="86021" y="49059"/>
                  </a:lnTo>
                  <a:lnTo>
                    <a:pt x="86021" y="1"/>
                  </a:lnTo>
                  <a:close/>
                </a:path>
              </a:pathLst>
            </a:custGeom>
            <a:solidFill>
              <a:srgbClr val="F8F8F8"/>
            </a:solidFill>
            <a:ln cap="flat" cmpd="sng" w="9525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374" name="Google Shape;374;p3"/>
            <p:cNvGrpSpPr/>
            <p:nvPr/>
          </p:nvGrpSpPr>
          <p:grpSpPr>
            <a:xfrm>
              <a:off x="4710585" y="2281922"/>
              <a:ext cx="3380235" cy="1683653"/>
              <a:chOff x="4710585" y="2281922"/>
              <a:chExt cx="3380235" cy="1683653"/>
            </a:xfrm>
          </p:grpSpPr>
          <p:sp>
            <p:nvSpPr>
              <p:cNvPr id="375" name="Google Shape;375;p3"/>
              <p:cNvSpPr/>
              <p:nvPr/>
            </p:nvSpPr>
            <p:spPr>
              <a:xfrm>
                <a:off x="4710585" y="3230006"/>
                <a:ext cx="3380234" cy="447295"/>
              </a:xfrm>
              <a:custGeom>
                <a:rect b="b" l="l" r="r" t="t"/>
                <a:pathLst>
                  <a:path extrusionOk="0" h="11383" w="86022">
                    <a:moveTo>
                      <a:pt x="84485" y="464"/>
                    </a:moveTo>
                    <a:lnTo>
                      <a:pt x="84485" y="582"/>
                    </a:lnTo>
                    <a:cubicBezTo>
                      <a:pt x="85006" y="769"/>
                      <a:pt x="85512" y="1009"/>
                      <a:pt x="85989" y="1304"/>
                    </a:cubicBezTo>
                    <a:cubicBezTo>
                      <a:pt x="86000" y="1311"/>
                      <a:pt x="86011" y="1314"/>
                      <a:pt x="86021" y="1314"/>
                    </a:cubicBezTo>
                    <a:lnTo>
                      <a:pt x="86021" y="1188"/>
                    </a:lnTo>
                    <a:cubicBezTo>
                      <a:pt x="85534" y="890"/>
                      <a:pt x="85017" y="650"/>
                      <a:pt x="84485" y="464"/>
                    </a:cubicBezTo>
                    <a:close/>
                    <a:moveTo>
                      <a:pt x="0" y="3988"/>
                    </a:moveTo>
                    <a:lnTo>
                      <a:pt x="0" y="4139"/>
                    </a:lnTo>
                    <a:cubicBezTo>
                      <a:pt x="467" y="4760"/>
                      <a:pt x="980" y="5348"/>
                      <a:pt x="1536" y="5898"/>
                    </a:cubicBezTo>
                    <a:lnTo>
                      <a:pt x="1536" y="5740"/>
                    </a:lnTo>
                    <a:cubicBezTo>
                      <a:pt x="994" y="5194"/>
                      <a:pt x="499" y="4620"/>
                      <a:pt x="47" y="4009"/>
                    </a:cubicBezTo>
                    <a:cubicBezTo>
                      <a:pt x="36" y="3996"/>
                      <a:pt x="18" y="3988"/>
                      <a:pt x="0" y="3988"/>
                    </a:cubicBezTo>
                    <a:close/>
                    <a:moveTo>
                      <a:pt x="81772" y="0"/>
                    </a:moveTo>
                    <a:cubicBezTo>
                      <a:pt x="80738" y="0"/>
                      <a:pt x="79708" y="201"/>
                      <a:pt x="78764" y="603"/>
                    </a:cubicBezTo>
                    <a:cubicBezTo>
                      <a:pt x="77540" y="1131"/>
                      <a:pt x="76470" y="1971"/>
                      <a:pt x="75437" y="2785"/>
                    </a:cubicBezTo>
                    <a:cubicBezTo>
                      <a:pt x="74690" y="3375"/>
                      <a:pt x="73918" y="3984"/>
                      <a:pt x="73093" y="4469"/>
                    </a:cubicBezTo>
                    <a:cubicBezTo>
                      <a:pt x="71201" y="5578"/>
                      <a:pt x="68918" y="6128"/>
                      <a:pt x="66183" y="6128"/>
                    </a:cubicBezTo>
                    <a:cubicBezTo>
                      <a:pt x="64687" y="6128"/>
                      <a:pt x="63054" y="5966"/>
                      <a:pt x="61276" y="5636"/>
                    </a:cubicBezTo>
                    <a:cubicBezTo>
                      <a:pt x="59949" y="5388"/>
                      <a:pt x="58603" y="5076"/>
                      <a:pt x="57304" y="4774"/>
                    </a:cubicBezTo>
                    <a:cubicBezTo>
                      <a:pt x="54662" y="4160"/>
                      <a:pt x="51930" y="3525"/>
                      <a:pt x="49203" y="3418"/>
                    </a:cubicBezTo>
                    <a:cubicBezTo>
                      <a:pt x="48911" y="3406"/>
                      <a:pt x="48625" y="3399"/>
                      <a:pt x="48337" y="3399"/>
                    </a:cubicBezTo>
                    <a:cubicBezTo>
                      <a:pt x="46183" y="3399"/>
                      <a:pt x="44066" y="3711"/>
                      <a:pt x="41980" y="4207"/>
                    </a:cubicBezTo>
                    <a:lnTo>
                      <a:pt x="41980" y="4326"/>
                    </a:lnTo>
                    <a:cubicBezTo>
                      <a:pt x="44066" y="3827"/>
                      <a:pt x="46183" y="3514"/>
                      <a:pt x="48337" y="3514"/>
                    </a:cubicBezTo>
                    <a:cubicBezTo>
                      <a:pt x="48625" y="3514"/>
                      <a:pt x="48911" y="3518"/>
                      <a:pt x="49195" y="3532"/>
                    </a:cubicBezTo>
                    <a:cubicBezTo>
                      <a:pt x="51916" y="3636"/>
                      <a:pt x="54640" y="4271"/>
                      <a:pt x="57274" y="4885"/>
                    </a:cubicBezTo>
                    <a:cubicBezTo>
                      <a:pt x="58578" y="5187"/>
                      <a:pt x="59927" y="5499"/>
                      <a:pt x="61255" y="5747"/>
                    </a:cubicBezTo>
                    <a:cubicBezTo>
                      <a:pt x="63039" y="6077"/>
                      <a:pt x="64679" y="6242"/>
                      <a:pt x="66183" y="6242"/>
                    </a:cubicBezTo>
                    <a:cubicBezTo>
                      <a:pt x="68940" y="6242"/>
                      <a:pt x="71241" y="5686"/>
                      <a:pt x="73151" y="4566"/>
                    </a:cubicBezTo>
                    <a:cubicBezTo>
                      <a:pt x="73983" y="4077"/>
                      <a:pt x="74758" y="3468"/>
                      <a:pt x="75508" y="2876"/>
                    </a:cubicBezTo>
                    <a:cubicBezTo>
                      <a:pt x="76535" y="2064"/>
                      <a:pt x="77597" y="1228"/>
                      <a:pt x="78810" y="708"/>
                    </a:cubicBezTo>
                    <a:cubicBezTo>
                      <a:pt x="79740" y="309"/>
                      <a:pt x="80753" y="115"/>
                      <a:pt x="81772" y="115"/>
                    </a:cubicBezTo>
                    <a:cubicBezTo>
                      <a:pt x="82648" y="115"/>
                      <a:pt x="83531" y="259"/>
                      <a:pt x="84371" y="542"/>
                    </a:cubicBezTo>
                    <a:lnTo>
                      <a:pt x="84371" y="424"/>
                    </a:lnTo>
                    <a:cubicBezTo>
                      <a:pt x="83531" y="144"/>
                      <a:pt x="82648" y="0"/>
                      <a:pt x="81772" y="0"/>
                    </a:cubicBezTo>
                    <a:close/>
                    <a:moveTo>
                      <a:pt x="37756" y="5439"/>
                    </a:moveTo>
                    <a:cubicBezTo>
                      <a:pt x="36091" y="5994"/>
                      <a:pt x="34446" y="6619"/>
                      <a:pt x="32817" y="7233"/>
                    </a:cubicBezTo>
                    <a:cubicBezTo>
                      <a:pt x="31177" y="7854"/>
                      <a:pt x="29483" y="8497"/>
                      <a:pt x="27806" y="9057"/>
                    </a:cubicBezTo>
                    <a:cubicBezTo>
                      <a:pt x="23360" y="10546"/>
                      <a:pt x="19530" y="11267"/>
                      <a:pt x="15983" y="11267"/>
                    </a:cubicBezTo>
                    <a:cubicBezTo>
                      <a:pt x="15014" y="11267"/>
                      <a:pt x="14066" y="11214"/>
                      <a:pt x="13137" y="11106"/>
                    </a:cubicBezTo>
                    <a:cubicBezTo>
                      <a:pt x="8614" y="10589"/>
                      <a:pt x="4551" y="8708"/>
                      <a:pt x="1651" y="5851"/>
                    </a:cubicBezTo>
                    <a:lnTo>
                      <a:pt x="1651" y="6009"/>
                    </a:lnTo>
                    <a:cubicBezTo>
                      <a:pt x="4562" y="8841"/>
                      <a:pt x="8618" y="10704"/>
                      <a:pt x="13122" y="11220"/>
                    </a:cubicBezTo>
                    <a:cubicBezTo>
                      <a:pt x="14060" y="11328"/>
                      <a:pt x="15011" y="11382"/>
                      <a:pt x="15983" y="11382"/>
                    </a:cubicBezTo>
                    <a:cubicBezTo>
                      <a:pt x="19540" y="11382"/>
                      <a:pt x="23381" y="10657"/>
                      <a:pt x="27843" y="9164"/>
                    </a:cubicBezTo>
                    <a:cubicBezTo>
                      <a:pt x="29522" y="8604"/>
                      <a:pt x="31216" y="7962"/>
                      <a:pt x="32860" y="7341"/>
                    </a:cubicBezTo>
                    <a:cubicBezTo>
                      <a:pt x="34472" y="6731"/>
                      <a:pt x="36105" y="6113"/>
                      <a:pt x="37756" y="5557"/>
                    </a:cubicBezTo>
                    <a:lnTo>
                      <a:pt x="37756" y="5439"/>
                    </a:lnTo>
                    <a:close/>
                  </a:path>
                </a:pathLst>
              </a:custGeom>
              <a:solidFill>
                <a:srgbClr val="434343"/>
              </a:solidFill>
              <a:ln cap="flat" cmpd="sng" w="9525">
                <a:solidFill>
                  <a:srgbClr val="434343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grpSp>
            <p:nvGrpSpPr>
              <p:cNvPr id="376" name="Google Shape;376;p3"/>
              <p:cNvGrpSpPr/>
              <p:nvPr/>
            </p:nvGrpSpPr>
            <p:grpSpPr>
              <a:xfrm>
                <a:off x="4710585" y="2281922"/>
                <a:ext cx="3380235" cy="634850"/>
                <a:chOff x="4672653" y="2281922"/>
                <a:chExt cx="3380235" cy="634850"/>
              </a:xfrm>
            </p:grpSpPr>
            <p:sp>
              <p:nvSpPr>
                <p:cNvPr id="377" name="Google Shape;377;p3"/>
                <p:cNvSpPr/>
                <p:nvPr/>
              </p:nvSpPr>
              <p:spPr>
                <a:xfrm>
                  <a:off x="4672653" y="2293200"/>
                  <a:ext cx="60514" cy="29235"/>
                </a:xfrm>
                <a:custGeom>
                  <a:rect b="b" l="l" r="r" t="t"/>
                  <a:pathLst>
                    <a:path extrusionOk="0" h="744" w="1540">
                      <a:moveTo>
                        <a:pt x="1539" y="0"/>
                      </a:moveTo>
                      <a:lnTo>
                        <a:pt x="1539" y="0"/>
                      </a:lnTo>
                      <a:cubicBezTo>
                        <a:pt x="1005" y="151"/>
                        <a:pt x="489" y="356"/>
                        <a:pt x="0" y="621"/>
                      </a:cubicBezTo>
                      <a:lnTo>
                        <a:pt x="0" y="743"/>
                      </a:lnTo>
                      <a:cubicBezTo>
                        <a:pt x="7" y="743"/>
                        <a:pt x="18" y="739"/>
                        <a:pt x="25" y="736"/>
                      </a:cubicBezTo>
                      <a:cubicBezTo>
                        <a:pt x="506" y="474"/>
                        <a:pt x="1012" y="270"/>
                        <a:pt x="1536" y="119"/>
                      </a:cubicBezTo>
                      <a:cubicBezTo>
                        <a:pt x="1536" y="79"/>
                        <a:pt x="1539" y="40"/>
                        <a:pt x="1539" y="0"/>
                      </a:cubicBezTo>
                      <a:close/>
                    </a:path>
                  </a:pathLst>
                </a:custGeom>
                <a:solidFill>
                  <a:srgbClr val="434343"/>
                </a:solidFill>
                <a:ln cap="flat" cmpd="sng" w="9525">
                  <a:solidFill>
                    <a:srgbClr val="434343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378" name="Google Shape;378;p3"/>
                <p:cNvSpPr/>
                <p:nvPr/>
              </p:nvSpPr>
              <p:spPr>
                <a:xfrm>
                  <a:off x="4737530" y="2281922"/>
                  <a:ext cx="3315358" cy="634850"/>
                </a:xfrm>
                <a:custGeom>
                  <a:rect b="b" l="l" r="r" t="t"/>
                  <a:pathLst>
                    <a:path extrusionOk="0" h="16156" w="84371">
                      <a:moveTo>
                        <a:pt x="84370" y="9834"/>
                      </a:moveTo>
                      <a:cubicBezTo>
                        <a:pt x="84352" y="9834"/>
                        <a:pt x="84335" y="9842"/>
                        <a:pt x="84324" y="9856"/>
                      </a:cubicBezTo>
                      <a:cubicBezTo>
                        <a:pt x="83871" y="10434"/>
                        <a:pt x="83373" y="10976"/>
                        <a:pt x="82834" y="11482"/>
                      </a:cubicBezTo>
                      <a:lnTo>
                        <a:pt x="82834" y="11636"/>
                      </a:lnTo>
                      <a:cubicBezTo>
                        <a:pt x="83391" y="11123"/>
                        <a:pt x="83904" y="10574"/>
                        <a:pt x="84370" y="9985"/>
                      </a:cubicBezTo>
                      <a:lnTo>
                        <a:pt x="84370" y="9834"/>
                      </a:lnTo>
                      <a:close/>
                      <a:moveTo>
                        <a:pt x="2021" y="0"/>
                      </a:moveTo>
                      <a:cubicBezTo>
                        <a:pt x="1339" y="0"/>
                        <a:pt x="660" y="86"/>
                        <a:pt x="4" y="255"/>
                      </a:cubicBezTo>
                      <a:cubicBezTo>
                        <a:pt x="4" y="298"/>
                        <a:pt x="0" y="334"/>
                        <a:pt x="0" y="377"/>
                      </a:cubicBezTo>
                      <a:cubicBezTo>
                        <a:pt x="657" y="201"/>
                        <a:pt x="1339" y="111"/>
                        <a:pt x="2025" y="111"/>
                      </a:cubicBezTo>
                      <a:cubicBezTo>
                        <a:pt x="3234" y="111"/>
                        <a:pt x="4454" y="388"/>
                        <a:pt x="5557" y="940"/>
                      </a:cubicBezTo>
                      <a:cubicBezTo>
                        <a:pt x="6770" y="1547"/>
                        <a:pt x="7832" y="2459"/>
                        <a:pt x="8862" y="3342"/>
                      </a:cubicBezTo>
                      <a:cubicBezTo>
                        <a:pt x="9609" y="3988"/>
                        <a:pt x="10388" y="4652"/>
                        <a:pt x="11216" y="5201"/>
                      </a:cubicBezTo>
                      <a:cubicBezTo>
                        <a:pt x="13482" y="6690"/>
                        <a:pt x="16307" y="7427"/>
                        <a:pt x="19784" y="7427"/>
                      </a:cubicBezTo>
                      <a:cubicBezTo>
                        <a:pt x="20833" y="7427"/>
                        <a:pt x="21938" y="7362"/>
                        <a:pt x="23108" y="7229"/>
                      </a:cubicBezTo>
                      <a:cubicBezTo>
                        <a:pt x="24439" y="7078"/>
                        <a:pt x="25786" y="6859"/>
                        <a:pt x="27088" y="6651"/>
                      </a:cubicBezTo>
                      <a:cubicBezTo>
                        <a:pt x="29497" y="6259"/>
                        <a:pt x="31977" y="5861"/>
                        <a:pt x="34461" y="5861"/>
                      </a:cubicBezTo>
                      <a:lnTo>
                        <a:pt x="34777" y="5861"/>
                      </a:lnTo>
                      <a:cubicBezTo>
                        <a:pt x="34953" y="5840"/>
                        <a:pt x="35129" y="5825"/>
                        <a:pt x="35305" y="5825"/>
                      </a:cubicBezTo>
                      <a:cubicBezTo>
                        <a:pt x="35595" y="5825"/>
                        <a:pt x="35883" y="5858"/>
                        <a:pt x="36173" y="5926"/>
                      </a:cubicBezTo>
                      <a:cubicBezTo>
                        <a:pt x="41485" y="6342"/>
                        <a:pt x="46575" y="8628"/>
                        <a:pt x="51506" y="10847"/>
                      </a:cubicBezTo>
                      <a:cubicBezTo>
                        <a:pt x="53147" y="11587"/>
                        <a:pt x="54845" y="12347"/>
                        <a:pt x="56521" y="13029"/>
                      </a:cubicBezTo>
                      <a:cubicBezTo>
                        <a:pt x="61751" y="15150"/>
                        <a:pt x="66126" y="16156"/>
                        <a:pt x="70189" y="16156"/>
                      </a:cubicBezTo>
                      <a:cubicBezTo>
                        <a:pt x="70544" y="16156"/>
                        <a:pt x="70892" y="16149"/>
                        <a:pt x="71245" y="16134"/>
                      </a:cubicBezTo>
                      <a:cubicBezTo>
                        <a:pt x="75749" y="15937"/>
                        <a:pt x="79805" y="14365"/>
                        <a:pt x="82720" y="11741"/>
                      </a:cubicBezTo>
                      <a:lnTo>
                        <a:pt x="82720" y="11587"/>
                      </a:lnTo>
                      <a:cubicBezTo>
                        <a:pt x="79819" y="14235"/>
                        <a:pt x="75759" y="15826"/>
                        <a:pt x="71237" y="16019"/>
                      </a:cubicBezTo>
                      <a:cubicBezTo>
                        <a:pt x="70889" y="16033"/>
                        <a:pt x="70541" y="16041"/>
                        <a:pt x="70189" y="16041"/>
                      </a:cubicBezTo>
                      <a:cubicBezTo>
                        <a:pt x="66141" y="16041"/>
                        <a:pt x="61776" y="15039"/>
                        <a:pt x="56564" y="12925"/>
                      </a:cubicBezTo>
                      <a:cubicBezTo>
                        <a:pt x="54891" y="12243"/>
                        <a:pt x="53194" y="11482"/>
                        <a:pt x="51553" y="10743"/>
                      </a:cubicBezTo>
                      <a:cubicBezTo>
                        <a:pt x="46303" y="8381"/>
                        <a:pt x="40871" y="5941"/>
                        <a:pt x="35172" y="5757"/>
                      </a:cubicBezTo>
                      <a:cubicBezTo>
                        <a:pt x="34935" y="5750"/>
                        <a:pt x="34698" y="5747"/>
                        <a:pt x="34461" y="5747"/>
                      </a:cubicBezTo>
                      <a:cubicBezTo>
                        <a:pt x="31970" y="5747"/>
                        <a:pt x="29483" y="6148"/>
                        <a:pt x="27071" y="6536"/>
                      </a:cubicBezTo>
                      <a:cubicBezTo>
                        <a:pt x="25771" y="6748"/>
                        <a:pt x="24426" y="6963"/>
                        <a:pt x="23097" y="7114"/>
                      </a:cubicBezTo>
                      <a:cubicBezTo>
                        <a:pt x="21931" y="7247"/>
                        <a:pt x="20829" y="7315"/>
                        <a:pt x="19784" y="7315"/>
                      </a:cubicBezTo>
                      <a:cubicBezTo>
                        <a:pt x="16328" y="7315"/>
                        <a:pt x="13525" y="6582"/>
                        <a:pt x="11281" y="5104"/>
                      </a:cubicBezTo>
                      <a:cubicBezTo>
                        <a:pt x="10456" y="4562"/>
                        <a:pt x="9680" y="3898"/>
                        <a:pt x="8934" y="3256"/>
                      </a:cubicBezTo>
                      <a:cubicBezTo>
                        <a:pt x="7900" y="2369"/>
                        <a:pt x="6831" y="1450"/>
                        <a:pt x="5607" y="837"/>
                      </a:cubicBezTo>
                      <a:cubicBezTo>
                        <a:pt x="4487" y="277"/>
                        <a:pt x="3252" y="0"/>
                        <a:pt x="2021" y="0"/>
                      </a:cubicBezTo>
                      <a:close/>
                    </a:path>
                  </a:pathLst>
                </a:custGeom>
                <a:solidFill>
                  <a:srgbClr val="434343"/>
                </a:solidFill>
                <a:ln cap="flat" cmpd="sng" w="9525">
                  <a:solidFill>
                    <a:srgbClr val="434343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</p:grpSp>
          <p:sp>
            <p:nvSpPr>
              <p:cNvPr id="379" name="Google Shape;379;p3"/>
              <p:cNvSpPr/>
              <p:nvPr/>
            </p:nvSpPr>
            <p:spPr>
              <a:xfrm>
                <a:off x="4921590" y="3223954"/>
                <a:ext cx="166021" cy="741615"/>
              </a:xfrm>
              <a:custGeom>
                <a:rect b="b" l="l" r="r" t="t"/>
                <a:pathLst>
                  <a:path extrusionOk="0" h="18873" w="4225">
                    <a:moveTo>
                      <a:pt x="0" y="0"/>
                    </a:moveTo>
                    <a:lnTo>
                      <a:pt x="0" y="18872"/>
                    </a:lnTo>
                    <a:lnTo>
                      <a:pt x="4225" y="18872"/>
                    </a:lnTo>
                    <a:lnTo>
                      <a:pt x="4225" y="0"/>
                    </a:lnTo>
                    <a:close/>
                  </a:path>
                </a:pathLst>
              </a:custGeom>
              <a:solidFill>
                <a:srgbClr val="FFF2CC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80" name="Google Shape;380;p3"/>
              <p:cNvSpPr/>
              <p:nvPr/>
            </p:nvSpPr>
            <p:spPr>
              <a:xfrm>
                <a:off x="5168405" y="3072588"/>
                <a:ext cx="166179" cy="892979"/>
              </a:xfrm>
              <a:custGeom>
                <a:rect b="b" l="l" r="r" t="t"/>
                <a:pathLst>
                  <a:path extrusionOk="0" h="22725" w="4229">
                    <a:moveTo>
                      <a:pt x="1" y="1"/>
                    </a:moveTo>
                    <a:lnTo>
                      <a:pt x="1" y="22724"/>
                    </a:lnTo>
                    <a:lnTo>
                      <a:pt x="4229" y="22724"/>
                    </a:lnTo>
                    <a:lnTo>
                      <a:pt x="4229" y="1"/>
                    </a:lnTo>
                    <a:close/>
                  </a:path>
                </a:pathLst>
              </a:custGeom>
              <a:solidFill>
                <a:srgbClr val="FFE599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81" name="Google Shape;381;p3"/>
              <p:cNvSpPr/>
              <p:nvPr/>
            </p:nvSpPr>
            <p:spPr>
              <a:xfrm>
                <a:off x="5415377" y="2923933"/>
                <a:ext cx="166179" cy="1041632"/>
              </a:xfrm>
              <a:custGeom>
                <a:rect b="b" l="l" r="r" t="t"/>
                <a:pathLst>
                  <a:path extrusionOk="0" h="26508" w="4229">
                    <a:moveTo>
                      <a:pt x="1" y="0"/>
                    </a:moveTo>
                    <a:lnTo>
                      <a:pt x="1" y="26507"/>
                    </a:lnTo>
                    <a:lnTo>
                      <a:pt x="4229" y="26507"/>
                    </a:lnTo>
                    <a:lnTo>
                      <a:pt x="4229" y="0"/>
                    </a:lnTo>
                    <a:close/>
                  </a:path>
                </a:pathLst>
              </a:custGeom>
              <a:solidFill>
                <a:srgbClr val="FFD96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82" name="Google Shape;382;p3"/>
              <p:cNvSpPr/>
              <p:nvPr/>
            </p:nvSpPr>
            <p:spPr>
              <a:xfrm>
                <a:off x="5662310" y="2741719"/>
                <a:ext cx="166100" cy="1223843"/>
              </a:xfrm>
              <a:custGeom>
                <a:rect b="b" l="l" r="r" t="t"/>
                <a:pathLst>
                  <a:path extrusionOk="0" h="31145" w="4227">
                    <a:moveTo>
                      <a:pt x="1" y="0"/>
                    </a:moveTo>
                    <a:lnTo>
                      <a:pt x="1" y="31144"/>
                    </a:lnTo>
                    <a:lnTo>
                      <a:pt x="4226" y="31144"/>
                    </a:lnTo>
                    <a:lnTo>
                      <a:pt x="4226" y="0"/>
                    </a:lnTo>
                    <a:close/>
                  </a:path>
                </a:pathLst>
              </a:custGeom>
              <a:solidFill>
                <a:srgbClr val="FFF2CC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83" name="Google Shape;383;p3"/>
              <p:cNvSpPr/>
              <p:nvPr/>
            </p:nvSpPr>
            <p:spPr>
              <a:xfrm>
                <a:off x="5909282" y="3001659"/>
                <a:ext cx="166061" cy="963906"/>
              </a:xfrm>
              <a:custGeom>
                <a:rect b="b" l="l" r="r" t="t"/>
                <a:pathLst>
                  <a:path extrusionOk="0" h="24530" w="4226">
                    <a:moveTo>
                      <a:pt x="1" y="0"/>
                    </a:moveTo>
                    <a:lnTo>
                      <a:pt x="1" y="24529"/>
                    </a:lnTo>
                    <a:lnTo>
                      <a:pt x="4225" y="24529"/>
                    </a:lnTo>
                    <a:lnTo>
                      <a:pt x="4225" y="0"/>
                    </a:lnTo>
                    <a:close/>
                  </a:path>
                </a:pathLst>
              </a:custGeom>
              <a:solidFill>
                <a:srgbClr val="FFE599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84" name="Google Shape;384;p3"/>
              <p:cNvSpPr/>
              <p:nvPr/>
            </p:nvSpPr>
            <p:spPr>
              <a:xfrm>
                <a:off x="6156254" y="2640416"/>
                <a:ext cx="166061" cy="1325145"/>
              </a:xfrm>
              <a:custGeom>
                <a:rect b="b" l="l" r="r" t="t"/>
                <a:pathLst>
                  <a:path extrusionOk="0" h="33723" w="4226">
                    <a:moveTo>
                      <a:pt x="1" y="1"/>
                    </a:moveTo>
                    <a:lnTo>
                      <a:pt x="1" y="33722"/>
                    </a:lnTo>
                    <a:lnTo>
                      <a:pt x="4225" y="33722"/>
                    </a:lnTo>
                    <a:lnTo>
                      <a:pt x="4225" y="1"/>
                    </a:lnTo>
                    <a:close/>
                  </a:path>
                </a:pathLst>
              </a:custGeom>
              <a:solidFill>
                <a:srgbClr val="FFF2CC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85" name="Google Shape;385;p3"/>
              <p:cNvSpPr/>
              <p:nvPr/>
            </p:nvSpPr>
            <p:spPr>
              <a:xfrm>
                <a:off x="6403226" y="3091489"/>
                <a:ext cx="166061" cy="874078"/>
              </a:xfrm>
              <a:custGeom>
                <a:rect b="b" l="l" r="r" t="t"/>
                <a:pathLst>
                  <a:path extrusionOk="0" h="22244" w="4226">
                    <a:moveTo>
                      <a:pt x="1" y="0"/>
                    </a:moveTo>
                    <a:lnTo>
                      <a:pt x="1" y="22243"/>
                    </a:lnTo>
                    <a:lnTo>
                      <a:pt x="4225" y="22243"/>
                    </a:lnTo>
                    <a:lnTo>
                      <a:pt x="4225" y="0"/>
                    </a:lnTo>
                    <a:close/>
                  </a:path>
                </a:pathLst>
              </a:custGeom>
              <a:solidFill>
                <a:srgbClr val="FFE599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86" name="Google Shape;386;p3"/>
              <p:cNvSpPr/>
              <p:nvPr/>
            </p:nvSpPr>
            <p:spPr>
              <a:xfrm>
                <a:off x="6650080" y="2798266"/>
                <a:ext cx="166179" cy="1167297"/>
              </a:xfrm>
              <a:custGeom>
                <a:rect b="b" l="l" r="r" t="t"/>
                <a:pathLst>
                  <a:path extrusionOk="0" h="29706" w="4229">
                    <a:moveTo>
                      <a:pt x="0" y="1"/>
                    </a:moveTo>
                    <a:lnTo>
                      <a:pt x="0" y="29705"/>
                    </a:lnTo>
                    <a:lnTo>
                      <a:pt x="4228" y="29705"/>
                    </a:lnTo>
                    <a:lnTo>
                      <a:pt x="4228" y="1"/>
                    </a:lnTo>
                    <a:close/>
                  </a:path>
                </a:pathLst>
              </a:custGeom>
              <a:solidFill>
                <a:srgbClr val="FFD96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87" name="Google Shape;387;p3"/>
              <p:cNvSpPr/>
              <p:nvPr/>
            </p:nvSpPr>
            <p:spPr>
              <a:xfrm>
                <a:off x="6897013" y="3673574"/>
                <a:ext cx="166218" cy="292001"/>
              </a:xfrm>
              <a:custGeom>
                <a:rect b="b" l="l" r="r" t="t"/>
                <a:pathLst>
                  <a:path extrusionOk="0" h="7431" w="4230">
                    <a:moveTo>
                      <a:pt x="1" y="1"/>
                    </a:moveTo>
                    <a:lnTo>
                      <a:pt x="1" y="7430"/>
                    </a:lnTo>
                    <a:lnTo>
                      <a:pt x="4229" y="7430"/>
                    </a:lnTo>
                    <a:lnTo>
                      <a:pt x="4229" y="1"/>
                    </a:lnTo>
                    <a:close/>
                  </a:path>
                </a:pathLst>
              </a:custGeom>
              <a:solidFill>
                <a:srgbClr val="FFF2CC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88" name="Google Shape;388;p3"/>
              <p:cNvSpPr/>
              <p:nvPr/>
            </p:nvSpPr>
            <p:spPr>
              <a:xfrm>
                <a:off x="7143985" y="2724901"/>
                <a:ext cx="166061" cy="1240661"/>
              </a:xfrm>
              <a:custGeom>
                <a:rect b="b" l="l" r="r" t="t"/>
                <a:pathLst>
                  <a:path extrusionOk="0" h="31573" w="4226">
                    <a:moveTo>
                      <a:pt x="1" y="1"/>
                    </a:moveTo>
                    <a:lnTo>
                      <a:pt x="1" y="31572"/>
                    </a:lnTo>
                    <a:lnTo>
                      <a:pt x="4225" y="31572"/>
                    </a:lnTo>
                    <a:lnTo>
                      <a:pt x="4225" y="1"/>
                    </a:lnTo>
                    <a:close/>
                  </a:path>
                </a:pathLst>
              </a:custGeom>
              <a:solidFill>
                <a:srgbClr val="FFE599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89" name="Google Shape;389;p3"/>
              <p:cNvSpPr/>
              <p:nvPr/>
            </p:nvSpPr>
            <p:spPr>
              <a:xfrm>
                <a:off x="7390957" y="2381065"/>
                <a:ext cx="166061" cy="1584492"/>
              </a:xfrm>
              <a:custGeom>
                <a:rect b="b" l="l" r="r" t="t"/>
                <a:pathLst>
                  <a:path extrusionOk="0" h="40323" w="4226">
                    <a:moveTo>
                      <a:pt x="1" y="0"/>
                    </a:moveTo>
                    <a:lnTo>
                      <a:pt x="1" y="40322"/>
                    </a:lnTo>
                    <a:lnTo>
                      <a:pt x="4225" y="40322"/>
                    </a:lnTo>
                    <a:lnTo>
                      <a:pt x="4225" y="0"/>
                    </a:lnTo>
                    <a:close/>
                  </a:path>
                </a:pathLst>
              </a:custGeom>
              <a:solidFill>
                <a:srgbClr val="FFD96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90" name="Google Shape;390;p3"/>
              <p:cNvSpPr/>
              <p:nvPr/>
            </p:nvSpPr>
            <p:spPr>
              <a:xfrm>
                <a:off x="7637929" y="3115184"/>
                <a:ext cx="166061" cy="850383"/>
              </a:xfrm>
              <a:custGeom>
                <a:rect b="b" l="l" r="r" t="t"/>
                <a:pathLst>
                  <a:path extrusionOk="0" h="21641" w="4226">
                    <a:moveTo>
                      <a:pt x="1" y="0"/>
                    </a:moveTo>
                    <a:lnTo>
                      <a:pt x="1" y="21640"/>
                    </a:lnTo>
                    <a:lnTo>
                      <a:pt x="4225" y="21640"/>
                    </a:lnTo>
                    <a:lnTo>
                      <a:pt x="4225" y="0"/>
                    </a:lnTo>
                    <a:close/>
                  </a:path>
                </a:pathLst>
              </a:custGeom>
              <a:solidFill>
                <a:srgbClr val="FFF2CC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</p:grpSp>
      <p:grpSp>
        <p:nvGrpSpPr>
          <p:cNvPr id="391" name="Google Shape;391;p3"/>
          <p:cNvGrpSpPr/>
          <p:nvPr/>
        </p:nvGrpSpPr>
        <p:grpSpPr>
          <a:xfrm>
            <a:off x="5262046" y="2085203"/>
            <a:ext cx="1054922" cy="2623644"/>
            <a:chOff x="5262046" y="2234728"/>
            <a:chExt cx="1054922" cy="2623644"/>
          </a:xfrm>
        </p:grpSpPr>
        <p:sp>
          <p:nvSpPr>
            <p:cNvPr id="392" name="Google Shape;392;p3"/>
            <p:cNvSpPr/>
            <p:nvPr/>
          </p:nvSpPr>
          <p:spPr>
            <a:xfrm>
              <a:off x="6104070" y="2510819"/>
              <a:ext cx="54895" cy="4008"/>
            </a:xfrm>
            <a:custGeom>
              <a:rect b="b" l="l" r="r" t="t"/>
              <a:pathLst>
                <a:path extrusionOk="0" h="102" w="1397">
                  <a:moveTo>
                    <a:pt x="529" y="0"/>
                  </a:moveTo>
                  <a:cubicBezTo>
                    <a:pt x="353" y="0"/>
                    <a:pt x="177" y="15"/>
                    <a:pt x="1" y="36"/>
                  </a:cubicBezTo>
                  <a:cubicBezTo>
                    <a:pt x="134" y="40"/>
                    <a:pt x="263" y="43"/>
                    <a:pt x="393" y="47"/>
                  </a:cubicBezTo>
                  <a:cubicBezTo>
                    <a:pt x="729" y="58"/>
                    <a:pt x="1064" y="76"/>
                    <a:pt x="1397" y="101"/>
                  </a:cubicBezTo>
                  <a:cubicBezTo>
                    <a:pt x="1107" y="33"/>
                    <a:pt x="819" y="0"/>
                    <a:pt x="529" y="0"/>
                  </a:cubicBezTo>
                  <a:close/>
                </a:path>
              </a:pathLst>
            </a:custGeom>
            <a:solidFill>
              <a:srgbClr val="C2D6F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93" name="Google Shape;393;p3"/>
            <p:cNvSpPr/>
            <p:nvPr/>
          </p:nvSpPr>
          <p:spPr>
            <a:xfrm>
              <a:off x="6266871" y="2618410"/>
              <a:ext cx="157" cy="236"/>
            </a:xfrm>
            <a:custGeom>
              <a:rect b="b" l="l" r="r" t="t"/>
              <a:pathLst>
                <a:path extrusionOk="0" h="6" w="4">
                  <a:moveTo>
                    <a:pt x="0" y="1"/>
                  </a:moveTo>
                  <a:cubicBezTo>
                    <a:pt x="0" y="5"/>
                    <a:pt x="4" y="5"/>
                    <a:pt x="4" y="5"/>
                  </a:cubicBezTo>
                  <a:cubicBezTo>
                    <a:pt x="4" y="5"/>
                    <a:pt x="0" y="5"/>
                    <a:pt x="0" y="1"/>
                  </a:cubicBezTo>
                  <a:close/>
                </a:path>
              </a:pathLst>
            </a:custGeom>
            <a:solidFill>
              <a:srgbClr val="99BDF8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94" name="Google Shape;394;p3"/>
            <p:cNvSpPr/>
            <p:nvPr/>
          </p:nvSpPr>
          <p:spPr>
            <a:xfrm>
              <a:off x="5977067" y="2638333"/>
              <a:ext cx="3340" cy="49826"/>
            </a:xfrm>
            <a:custGeom>
              <a:rect b="b" l="l" r="r" t="t"/>
              <a:pathLst>
                <a:path extrusionOk="0" h="1268" w="85">
                  <a:moveTo>
                    <a:pt x="42" y="0"/>
                  </a:moveTo>
                  <a:cubicBezTo>
                    <a:pt x="9" y="244"/>
                    <a:pt x="1" y="487"/>
                    <a:pt x="15" y="728"/>
                  </a:cubicBezTo>
                  <a:lnTo>
                    <a:pt x="15" y="728"/>
                  </a:lnTo>
                  <a:cubicBezTo>
                    <a:pt x="2" y="487"/>
                    <a:pt x="11" y="243"/>
                    <a:pt x="45" y="0"/>
                  </a:cubicBezTo>
                  <a:close/>
                  <a:moveTo>
                    <a:pt x="15" y="728"/>
                  </a:moveTo>
                  <a:lnTo>
                    <a:pt x="15" y="728"/>
                  </a:lnTo>
                  <a:cubicBezTo>
                    <a:pt x="26" y="910"/>
                    <a:pt x="49" y="1091"/>
                    <a:pt x="85" y="1267"/>
                  </a:cubicBezTo>
                  <a:cubicBezTo>
                    <a:pt x="75" y="1213"/>
                    <a:pt x="63" y="1156"/>
                    <a:pt x="56" y="1099"/>
                  </a:cubicBezTo>
                  <a:cubicBezTo>
                    <a:pt x="37" y="976"/>
                    <a:pt x="23" y="852"/>
                    <a:pt x="15" y="728"/>
                  </a:cubicBezTo>
                  <a:close/>
                </a:path>
              </a:pathLst>
            </a:custGeom>
            <a:solidFill>
              <a:srgbClr val="E6EFFE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95" name="Google Shape;395;p3"/>
            <p:cNvSpPr/>
            <p:nvPr/>
          </p:nvSpPr>
          <p:spPr>
            <a:xfrm>
              <a:off x="5988698" y="2715077"/>
              <a:ext cx="39099" cy="54306"/>
            </a:xfrm>
            <a:custGeom>
              <a:rect b="b" l="l" r="r" t="t"/>
              <a:pathLst>
                <a:path extrusionOk="0" h="1382" w="995">
                  <a:moveTo>
                    <a:pt x="1" y="0"/>
                  </a:moveTo>
                  <a:lnTo>
                    <a:pt x="1" y="0"/>
                  </a:lnTo>
                  <a:cubicBezTo>
                    <a:pt x="220" y="527"/>
                    <a:pt x="557" y="1001"/>
                    <a:pt x="995" y="1382"/>
                  </a:cubicBezTo>
                  <a:cubicBezTo>
                    <a:pt x="561" y="1001"/>
                    <a:pt x="220" y="524"/>
                    <a:pt x="1" y="0"/>
                  </a:cubicBezTo>
                  <a:close/>
                </a:path>
              </a:pathLst>
            </a:custGeom>
            <a:solidFill>
              <a:srgbClr val="E6EFFE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96" name="Google Shape;396;p3"/>
            <p:cNvSpPr/>
            <p:nvPr/>
          </p:nvSpPr>
          <p:spPr>
            <a:xfrm>
              <a:off x="5965592" y="2784355"/>
              <a:ext cx="125548" cy="256714"/>
            </a:xfrm>
            <a:custGeom>
              <a:rect b="b" l="l" r="r" t="t"/>
              <a:pathLst>
                <a:path extrusionOk="0" h="6533" w="3195">
                  <a:moveTo>
                    <a:pt x="2729" y="0"/>
                  </a:moveTo>
                  <a:cubicBezTo>
                    <a:pt x="2573" y="0"/>
                    <a:pt x="2423" y="83"/>
                    <a:pt x="2344" y="229"/>
                  </a:cubicBezTo>
                  <a:cubicBezTo>
                    <a:pt x="1838" y="1169"/>
                    <a:pt x="1414" y="2139"/>
                    <a:pt x="1001" y="3115"/>
                  </a:cubicBezTo>
                  <a:cubicBezTo>
                    <a:pt x="804" y="3606"/>
                    <a:pt x="600" y="4091"/>
                    <a:pt x="417" y="4590"/>
                  </a:cubicBezTo>
                  <a:lnTo>
                    <a:pt x="137" y="5329"/>
                  </a:lnTo>
                  <a:cubicBezTo>
                    <a:pt x="44" y="5577"/>
                    <a:pt x="0" y="5843"/>
                    <a:pt x="173" y="6187"/>
                  </a:cubicBezTo>
                  <a:cubicBezTo>
                    <a:pt x="284" y="6404"/>
                    <a:pt x="505" y="6533"/>
                    <a:pt x="736" y="6533"/>
                  </a:cubicBezTo>
                  <a:cubicBezTo>
                    <a:pt x="819" y="6533"/>
                    <a:pt x="903" y="6516"/>
                    <a:pt x="983" y="6481"/>
                  </a:cubicBezTo>
                  <a:cubicBezTo>
                    <a:pt x="1339" y="6330"/>
                    <a:pt x="1475" y="6101"/>
                    <a:pt x="1561" y="5850"/>
                  </a:cubicBezTo>
                  <a:lnTo>
                    <a:pt x="1823" y="5103"/>
                  </a:lnTo>
                  <a:cubicBezTo>
                    <a:pt x="2007" y="4604"/>
                    <a:pt x="2161" y="4098"/>
                    <a:pt x="2326" y="3595"/>
                  </a:cubicBezTo>
                  <a:cubicBezTo>
                    <a:pt x="2638" y="2587"/>
                    <a:pt x="2936" y="1571"/>
                    <a:pt x="3155" y="523"/>
                  </a:cubicBezTo>
                  <a:cubicBezTo>
                    <a:pt x="3195" y="340"/>
                    <a:pt x="3108" y="146"/>
                    <a:pt x="2936" y="53"/>
                  </a:cubicBezTo>
                  <a:cubicBezTo>
                    <a:pt x="2870" y="17"/>
                    <a:pt x="2799" y="0"/>
                    <a:pt x="2729" y="0"/>
                  </a:cubicBezTo>
                  <a:close/>
                </a:path>
              </a:pathLst>
            </a:custGeom>
            <a:solidFill>
              <a:srgbClr val="F1C23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97" name="Google Shape;397;p3"/>
            <p:cNvSpPr/>
            <p:nvPr/>
          </p:nvSpPr>
          <p:spPr>
            <a:xfrm>
              <a:off x="5288021" y="2719557"/>
              <a:ext cx="227950" cy="308348"/>
            </a:xfrm>
            <a:custGeom>
              <a:rect b="b" l="l" r="r" t="t"/>
              <a:pathLst>
                <a:path extrusionOk="0" h="7847" w="5801">
                  <a:moveTo>
                    <a:pt x="2024" y="1"/>
                  </a:moveTo>
                  <a:cubicBezTo>
                    <a:pt x="1928" y="130"/>
                    <a:pt x="1863" y="223"/>
                    <a:pt x="1788" y="331"/>
                  </a:cubicBezTo>
                  <a:cubicBezTo>
                    <a:pt x="1716" y="438"/>
                    <a:pt x="1648" y="543"/>
                    <a:pt x="1579" y="650"/>
                  </a:cubicBezTo>
                  <a:cubicBezTo>
                    <a:pt x="1446" y="866"/>
                    <a:pt x="1321" y="1081"/>
                    <a:pt x="1203" y="1303"/>
                  </a:cubicBezTo>
                  <a:cubicBezTo>
                    <a:pt x="966" y="1745"/>
                    <a:pt x="761" y="2204"/>
                    <a:pt x="582" y="2678"/>
                  </a:cubicBezTo>
                  <a:cubicBezTo>
                    <a:pt x="227" y="3626"/>
                    <a:pt x="0" y="4652"/>
                    <a:pt x="15" y="5718"/>
                  </a:cubicBezTo>
                  <a:cubicBezTo>
                    <a:pt x="15" y="5822"/>
                    <a:pt x="18" y="6049"/>
                    <a:pt x="68" y="6256"/>
                  </a:cubicBezTo>
                  <a:cubicBezTo>
                    <a:pt x="115" y="6465"/>
                    <a:pt x="205" y="6680"/>
                    <a:pt x="330" y="6864"/>
                  </a:cubicBezTo>
                  <a:cubicBezTo>
                    <a:pt x="585" y="7240"/>
                    <a:pt x="933" y="7452"/>
                    <a:pt x="1235" y="7578"/>
                  </a:cubicBezTo>
                  <a:cubicBezTo>
                    <a:pt x="1544" y="7707"/>
                    <a:pt x="1831" y="7768"/>
                    <a:pt x="2104" y="7804"/>
                  </a:cubicBezTo>
                  <a:cubicBezTo>
                    <a:pt x="2380" y="7840"/>
                    <a:pt x="2642" y="7847"/>
                    <a:pt x="2901" y="7847"/>
                  </a:cubicBezTo>
                  <a:cubicBezTo>
                    <a:pt x="3927" y="7822"/>
                    <a:pt x="4860" y="7628"/>
                    <a:pt x="5800" y="7341"/>
                  </a:cubicBezTo>
                  <a:lnTo>
                    <a:pt x="5603" y="6397"/>
                  </a:lnTo>
                  <a:cubicBezTo>
                    <a:pt x="5166" y="6423"/>
                    <a:pt x="4720" y="6442"/>
                    <a:pt x="4281" y="6442"/>
                  </a:cubicBezTo>
                  <a:cubicBezTo>
                    <a:pt x="3831" y="6442"/>
                    <a:pt x="3389" y="6422"/>
                    <a:pt x="2972" y="6372"/>
                  </a:cubicBezTo>
                  <a:cubicBezTo>
                    <a:pt x="2563" y="6325"/>
                    <a:pt x="2161" y="6225"/>
                    <a:pt x="1928" y="6092"/>
                  </a:cubicBezTo>
                  <a:cubicBezTo>
                    <a:pt x="1809" y="6024"/>
                    <a:pt x="1763" y="5959"/>
                    <a:pt x="1769" y="5938"/>
                  </a:cubicBezTo>
                  <a:lnTo>
                    <a:pt x="1773" y="5905"/>
                  </a:lnTo>
                  <a:lnTo>
                    <a:pt x="1784" y="5754"/>
                  </a:lnTo>
                  <a:cubicBezTo>
                    <a:pt x="1834" y="4961"/>
                    <a:pt x="2061" y="4157"/>
                    <a:pt x="2376" y="3382"/>
                  </a:cubicBezTo>
                  <a:cubicBezTo>
                    <a:pt x="2538" y="2991"/>
                    <a:pt x="2728" y="2610"/>
                    <a:pt x="2929" y="2237"/>
                  </a:cubicBezTo>
                  <a:cubicBezTo>
                    <a:pt x="3030" y="2050"/>
                    <a:pt x="3137" y="1863"/>
                    <a:pt x="3249" y="1684"/>
                  </a:cubicBezTo>
                  <a:lnTo>
                    <a:pt x="3417" y="1419"/>
                  </a:lnTo>
                  <a:cubicBezTo>
                    <a:pt x="3471" y="1336"/>
                    <a:pt x="3539" y="1235"/>
                    <a:pt x="3578" y="1178"/>
                  </a:cubicBezTo>
                  <a:lnTo>
                    <a:pt x="2024" y="1"/>
                  </a:lnTo>
                  <a:close/>
                </a:path>
              </a:pathLst>
            </a:custGeom>
            <a:solidFill>
              <a:srgbClr val="E4897B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98" name="Google Shape;398;p3"/>
            <p:cNvSpPr/>
            <p:nvPr/>
          </p:nvSpPr>
          <p:spPr>
            <a:xfrm>
              <a:off x="5297766" y="2639787"/>
              <a:ext cx="193528" cy="199147"/>
            </a:xfrm>
            <a:custGeom>
              <a:rect b="b" l="l" r="r" t="t"/>
              <a:pathLst>
                <a:path extrusionOk="0" h="5068" w="4925">
                  <a:moveTo>
                    <a:pt x="2971" y="1"/>
                  </a:moveTo>
                  <a:cubicBezTo>
                    <a:pt x="2873" y="1"/>
                    <a:pt x="2766" y="14"/>
                    <a:pt x="2649" y="43"/>
                  </a:cubicBezTo>
                  <a:cubicBezTo>
                    <a:pt x="1863" y="236"/>
                    <a:pt x="0" y="3338"/>
                    <a:pt x="0" y="3338"/>
                  </a:cubicBezTo>
                  <a:lnTo>
                    <a:pt x="4174" y="5067"/>
                  </a:lnTo>
                  <a:cubicBezTo>
                    <a:pt x="4174" y="5067"/>
                    <a:pt x="4924" y="2705"/>
                    <a:pt x="4454" y="1761"/>
                  </a:cubicBezTo>
                  <a:cubicBezTo>
                    <a:pt x="4017" y="883"/>
                    <a:pt x="3772" y="1"/>
                    <a:pt x="2971" y="1"/>
                  </a:cubicBezTo>
                  <a:close/>
                </a:path>
              </a:pathLst>
            </a:custGeom>
            <a:solidFill>
              <a:srgbClr val="F1C23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99" name="Google Shape;399;p3"/>
            <p:cNvSpPr/>
            <p:nvPr/>
          </p:nvSpPr>
          <p:spPr>
            <a:xfrm>
              <a:off x="5488310" y="2958906"/>
              <a:ext cx="102442" cy="63068"/>
            </a:xfrm>
            <a:custGeom>
              <a:rect b="b" l="l" r="r" t="t"/>
              <a:pathLst>
                <a:path extrusionOk="0" h="1605" w="2607">
                  <a:moveTo>
                    <a:pt x="2606" y="1"/>
                  </a:moveTo>
                  <a:lnTo>
                    <a:pt x="696" y="202"/>
                  </a:lnTo>
                  <a:lnTo>
                    <a:pt x="0" y="765"/>
                  </a:lnTo>
                  <a:cubicBezTo>
                    <a:pt x="312" y="1494"/>
                    <a:pt x="1533" y="1605"/>
                    <a:pt x="1533" y="1605"/>
                  </a:cubicBezTo>
                  <a:lnTo>
                    <a:pt x="2606" y="1"/>
                  </a:lnTo>
                  <a:close/>
                </a:path>
              </a:pathLst>
            </a:custGeom>
            <a:solidFill>
              <a:srgbClr val="E4897B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00" name="Google Shape;400;p3"/>
            <p:cNvSpPr/>
            <p:nvPr/>
          </p:nvSpPr>
          <p:spPr>
            <a:xfrm>
              <a:off x="5548510" y="2958906"/>
              <a:ext cx="95801" cy="96076"/>
            </a:xfrm>
            <a:custGeom>
              <a:rect b="b" l="l" r="r" t="t"/>
              <a:pathLst>
                <a:path extrusionOk="0" h="2445" w="2438">
                  <a:moveTo>
                    <a:pt x="1074" y="1"/>
                  </a:moveTo>
                  <a:lnTo>
                    <a:pt x="1" y="1605"/>
                  </a:lnTo>
                  <a:lnTo>
                    <a:pt x="970" y="2445"/>
                  </a:lnTo>
                  <a:lnTo>
                    <a:pt x="2438" y="851"/>
                  </a:lnTo>
                  <a:lnTo>
                    <a:pt x="1074" y="1"/>
                  </a:lnTo>
                  <a:close/>
                </a:path>
              </a:pathLst>
            </a:custGeom>
            <a:solidFill>
              <a:srgbClr val="E4897B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01" name="Google Shape;401;p3"/>
            <p:cNvSpPr/>
            <p:nvPr/>
          </p:nvSpPr>
          <p:spPr>
            <a:xfrm>
              <a:off x="5395494" y="4767365"/>
              <a:ext cx="39099" cy="18940"/>
            </a:xfrm>
            <a:custGeom>
              <a:rect b="b" l="l" r="r" t="t"/>
              <a:pathLst>
                <a:path extrusionOk="0" h="482" w="995">
                  <a:moveTo>
                    <a:pt x="796" y="88"/>
                  </a:moveTo>
                  <a:cubicBezTo>
                    <a:pt x="818" y="88"/>
                    <a:pt x="836" y="91"/>
                    <a:pt x="851" y="98"/>
                  </a:cubicBezTo>
                  <a:cubicBezTo>
                    <a:pt x="865" y="105"/>
                    <a:pt x="883" y="119"/>
                    <a:pt x="890" y="159"/>
                  </a:cubicBezTo>
                  <a:cubicBezTo>
                    <a:pt x="901" y="227"/>
                    <a:pt x="887" y="281"/>
                    <a:pt x="843" y="316"/>
                  </a:cubicBezTo>
                  <a:cubicBezTo>
                    <a:pt x="789" y="368"/>
                    <a:pt x="685" y="393"/>
                    <a:pt x="545" y="393"/>
                  </a:cubicBezTo>
                  <a:cubicBezTo>
                    <a:pt x="438" y="393"/>
                    <a:pt x="310" y="378"/>
                    <a:pt x="166" y="349"/>
                  </a:cubicBezTo>
                  <a:cubicBezTo>
                    <a:pt x="372" y="227"/>
                    <a:pt x="650" y="88"/>
                    <a:pt x="796" y="88"/>
                  </a:cubicBezTo>
                  <a:close/>
                  <a:moveTo>
                    <a:pt x="792" y="1"/>
                  </a:moveTo>
                  <a:cubicBezTo>
                    <a:pt x="533" y="1"/>
                    <a:pt x="82" y="297"/>
                    <a:pt x="25" y="334"/>
                  </a:cubicBezTo>
                  <a:cubicBezTo>
                    <a:pt x="11" y="342"/>
                    <a:pt x="0" y="359"/>
                    <a:pt x="4" y="378"/>
                  </a:cubicBezTo>
                  <a:cubicBezTo>
                    <a:pt x="7" y="396"/>
                    <a:pt x="22" y="410"/>
                    <a:pt x="40" y="414"/>
                  </a:cubicBezTo>
                  <a:cubicBezTo>
                    <a:pt x="172" y="446"/>
                    <a:pt x="366" y="482"/>
                    <a:pt x="542" y="482"/>
                  </a:cubicBezTo>
                  <a:cubicBezTo>
                    <a:pt x="689" y="482"/>
                    <a:pt x="825" y="457"/>
                    <a:pt x="905" y="385"/>
                  </a:cubicBezTo>
                  <a:cubicBezTo>
                    <a:pt x="969" y="328"/>
                    <a:pt x="994" y="245"/>
                    <a:pt x="980" y="144"/>
                  </a:cubicBezTo>
                  <a:cubicBezTo>
                    <a:pt x="969" y="69"/>
                    <a:pt x="923" y="33"/>
                    <a:pt x="887" y="19"/>
                  </a:cubicBezTo>
                  <a:cubicBezTo>
                    <a:pt x="860" y="7"/>
                    <a:pt x="828" y="1"/>
                    <a:pt x="792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02" name="Google Shape;402;p3"/>
            <p:cNvSpPr/>
            <p:nvPr/>
          </p:nvSpPr>
          <p:spPr>
            <a:xfrm>
              <a:off x="5395612" y="4749799"/>
              <a:ext cx="23341" cy="33990"/>
            </a:xfrm>
            <a:custGeom>
              <a:rect b="b" l="l" r="r" t="t"/>
              <a:pathLst>
                <a:path extrusionOk="0" h="865" w="594">
                  <a:moveTo>
                    <a:pt x="385" y="92"/>
                  </a:moveTo>
                  <a:cubicBezTo>
                    <a:pt x="446" y="100"/>
                    <a:pt x="456" y="125"/>
                    <a:pt x="461" y="147"/>
                  </a:cubicBezTo>
                  <a:cubicBezTo>
                    <a:pt x="489" y="279"/>
                    <a:pt x="274" y="588"/>
                    <a:pt x="94" y="731"/>
                  </a:cubicBezTo>
                  <a:cubicBezTo>
                    <a:pt x="101" y="548"/>
                    <a:pt x="144" y="240"/>
                    <a:pt x="267" y="132"/>
                  </a:cubicBezTo>
                  <a:cubicBezTo>
                    <a:pt x="295" y="103"/>
                    <a:pt x="327" y="92"/>
                    <a:pt x="367" y="92"/>
                  </a:cubicBezTo>
                  <a:close/>
                  <a:moveTo>
                    <a:pt x="361" y="0"/>
                  </a:moveTo>
                  <a:cubicBezTo>
                    <a:pt x="303" y="0"/>
                    <a:pt x="250" y="22"/>
                    <a:pt x="206" y="64"/>
                  </a:cubicBezTo>
                  <a:cubicBezTo>
                    <a:pt x="1" y="246"/>
                    <a:pt x="1" y="796"/>
                    <a:pt x="1" y="818"/>
                  </a:cubicBezTo>
                  <a:cubicBezTo>
                    <a:pt x="1" y="836"/>
                    <a:pt x="12" y="849"/>
                    <a:pt x="22" y="857"/>
                  </a:cubicBezTo>
                  <a:cubicBezTo>
                    <a:pt x="30" y="861"/>
                    <a:pt x="37" y="864"/>
                    <a:pt x="47" y="864"/>
                  </a:cubicBezTo>
                  <a:cubicBezTo>
                    <a:pt x="55" y="864"/>
                    <a:pt x="62" y="861"/>
                    <a:pt x="69" y="857"/>
                  </a:cubicBezTo>
                  <a:cubicBezTo>
                    <a:pt x="249" y="756"/>
                    <a:pt x="593" y="344"/>
                    <a:pt x="550" y="128"/>
                  </a:cubicBezTo>
                  <a:cubicBezTo>
                    <a:pt x="542" y="89"/>
                    <a:pt x="511" y="17"/>
                    <a:pt x="396" y="3"/>
                  </a:cubicBezTo>
                  <a:cubicBezTo>
                    <a:pt x="384" y="1"/>
                    <a:pt x="373" y="0"/>
                    <a:pt x="361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03" name="Google Shape;403;p3"/>
            <p:cNvSpPr/>
            <p:nvPr/>
          </p:nvSpPr>
          <p:spPr>
            <a:xfrm>
              <a:off x="5732413" y="4767404"/>
              <a:ext cx="46722" cy="19058"/>
            </a:xfrm>
            <a:custGeom>
              <a:rect b="b" l="l" r="r" t="t"/>
              <a:pathLst>
                <a:path extrusionOk="0" h="485" w="1189">
                  <a:moveTo>
                    <a:pt x="977" y="88"/>
                  </a:moveTo>
                  <a:cubicBezTo>
                    <a:pt x="1011" y="88"/>
                    <a:pt x="1039" y="93"/>
                    <a:pt x="1060" y="104"/>
                  </a:cubicBezTo>
                  <a:cubicBezTo>
                    <a:pt x="1081" y="115"/>
                    <a:pt x="1089" y="129"/>
                    <a:pt x="1092" y="154"/>
                  </a:cubicBezTo>
                  <a:cubicBezTo>
                    <a:pt x="1099" y="215"/>
                    <a:pt x="1081" y="262"/>
                    <a:pt x="1042" y="298"/>
                  </a:cubicBezTo>
                  <a:cubicBezTo>
                    <a:pt x="973" y="361"/>
                    <a:pt x="830" y="392"/>
                    <a:pt x="634" y="392"/>
                  </a:cubicBezTo>
                  <a:cubicBezTo>
                    <a:pt x="506" y="392"/>
                    <a:pt x="356" y="378"/>
                    <a:pt x="188" y="352"/>
                  </a:cubicBezTo>
                  <a:cubicBezTo>
                    <a:pt x="449" y="225"/>
                    <a:pt x="798" y="88"/>
                    <a:pt x="977" y="88"/>
                  </a:cubicBezTo>
                  <a:close/>
                  <a:moveTo>
                    <a:pt x="979" y="0"/>
                  </a:moveTo>
                  <a:cubicBezTo>
                    <a:pt x="673" y="0"/>
                    <a:pt x="100" y="293"/>
                    <a:pt x="26" y="330"/>
                  </a:cubicBezTo>
                  <a:cubicBezTo>
                    <a:pt x="12" y="341"/>
                    <a:pt x="1" y="358"/>
                    <a:pt x="4" y="377"/>
                  </a:cubicBezTo>
                  <a:cubicBezTo>
                    <a:pt x="4" y="395"/>
                    <a:pt x="19" y="409"/>
                    <a:pt x="40" y="416"/>
                  </a:cubicBezTo>
                  <a:cubicBezTo>
                    <a:pt x="202" y="449"/>
                    <a:pt x="428" y="484"/>
                    <a:pt x="640" y="484"/>
                  </a:cubicBezTo>
                  <a:cubicBezTo>
                    <a:pt x="830" y="484"/>
                    <a:pt x="1003" y="452"/>
                    <a:pt x="1103" y="366"/>
                  </a:cubicBezTo>
                  <a:cubicBezTo>
                    <a:pt x="1164" y="308"/>
                    <a:pt x="1189" y="237"/>
                    <a:pt x="1182" y="143"/>
                  </a:cubicBezTo>
                  <a:cubicBezTo>
                    <a:pt x="1175" y="93"/>
                    <a:pt x="1150" y="50"/>
                    <a:pt x="1103" y="25"/>
                  </a:cubicBezTo>
                  <a:cubicBezTo>
                    <a:pt x="1070" y="8"/>
                    <a:pt x="1028" y="0"/>
                    <a:pt x="979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04" name="Google Shape;404;p3"/>
            <p:cNvSpPr/>
            <p:nvPr/>
          </p:nvSpPr>
          <p:spPr>
            <a:xfrm>
              <a:off x="5732413" y="4749799"/>
              <a:ext cx="29118" cy="33990"/>
            </a:xfrm>
            <a:custGeom>
              <a:rect b="b" l="l" r="r" t="t"/>
              <a:pathLst>
                <a:path extrusionOk="0" h="865" w="741">
                  <a:moveTo>
                    <a:pt x="525" y="92"/>
                  </a:moveTo>
                  <a:cubicBezTo>
                    <a:pt x="607" y="100"/>
                    <a:pt x="612" y="135"/>
                    <a:pt x="615" y="147"/>
                  </a:cubicBezTo>
                  <a:cubicBezTo>
                    <a:pt x="637" y="276"/>
                    <a:pt x="332" y="599"/>
                    <a:pt x="102" y="738"/>
                  </a:cubicBezTo>
                  <a:cubicBezTo>
                    <a:pt x="123" y="588"/>
                    <a:pt x="184" y="279"/>
                    <a:pt x="342" y="150"/>
                  </a:cubicBezTo>
                  <a:cubicBezTo>
                    <a:pt x="389" y="110"/>
                    <a:pt x="439" y="92"/>
                    <a:pt x="496" y="92"/>
                  </a:cubicBezTo>
                  <a:close/>
                  <a:moveTo>
                    <a:pt x="496" y="1"/>
                  </a:moveTo>
                  <a:cubicBezTo>
                    <a:pt x="420" y="1"/>
                    <a:pt x="347" y="29"/>
                    <a:pt x="284" y="82"/>
                  </a:cubicBezTo>
                  <a:cubicBezTo>
                    <a:pt x="44" y="279"/>
                    <a:pt x="4" y="793"/>
                    <a:pt x="4" y="814"/>
                  </a:cubicBezTo>
                  <a:cubicBezTo>
                    <a:pt x="1" y="832"/>
                    <a:pt x="9" y="846"/>
                    <a:pt x="22" y="857"/>
                  </a:cubicBezTo>
                  <a:cubicBezTo>
                    <a:pt x="30" y="861"/>
                    <a:pt x="40" y="864"/>
                    <a:pt x="47" y="864"/>
                  </a:cubicBezTo>
                  <a:cubicBezTo>
                    <a:pt x="55" y="864"/>
                    <a:pt x="62" y="861"/>
                    <a:pt x="65" y="861"/>
                  </a:cubicBezTo>
                  <a:cubicBezTo>
                    <a:pt x="299" y="753"/>
                    <a:pt x="741" y="351"/>
                    <a:pt x="705" y="132"/>
                  </a:cubicBezTo>
                  <a:cubicBezTo>
                    <a:pt x="693" y="78"/>
                    <a:pt x="658" y="14"/>
                    <a:pt x="532" y="3"/>
                  </a:cubicBezTo>
                  <a:cubicBezTo>
                    <a:pt x="520" y="1"/>
                    <a:pt x="508" y="1"/>
                    <a:pt x="496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05" name="Google Shape;405;p3"/>
            <p:cNvSpPr/>
            <p:nvPr/>
          </p:nvSpPr>
          <p:spPr>
            <a:xfrm>
              <a:off x="5530867" y="2460324"/>
              <a:ext cx="185944" cy="209207"/>
            </a:xfrm>
            <a:custGeom>
              <a:rect b="b" l="l" r="r" t="t"/>
              <a:pathLst>
                <a:path extrusionOk="0" h="5324" w="4732">
                  <a:moveTo>
                    <a:pt x="44" y="1"/>
                  </a:moveTo>
                  <a:lnTo>
                    <a:pt x="44" y="1"/>
                  </a:lnTo>
                  <a:cubicBezTo>
                    <a:pt x="274" y="1131"/>
                    <a:pt x="787" y="3421"/>
                    <a:pt x="1" y="4179"/>
                  </a:cubicBezTo>
                  <a:cubicBezTo>
                    <a:pt x="1" y="4179"/>
                    <a:pt x="320" y="5324"/>
                    <a:pt x="2420" y="5324"/>
                  </a:cubicBezTo>
                  <a:cubicBezTo>
                    <a:pt x="4732" y="5324"/>
                    <a:pt x="3518" y="4179"/>
                    <a:pt x="3518" y="4179"/>
                  </a:cubicBezTo>
                  <a:cubicBezTo>
                    <a:pt x="2255" y="3877"/>
                    <a:pt x="2280" y="2940"/>
                    <a:pt x="2496" y="2061"/>
                  </a:cubicBezTo>
                  <a:lnTo>
                    <a:pt x="44" y="1"/>
                  </a:lnTo>
                  <a:close/>
                </a:path>
              </a:pathLst>
            </a:custGeom>
            <a:solidFill>
              <a:srgbClr val="E4897B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06" name="Google Shape;406;p3"/>
            <p:cNvSpPr/>
            <p:nvPr/>
          </p:nvSpPr>
          <p:spPr>
            <a:xfrm>
              <a:off x="5716066" y="2364954"/>
              <a:ext cx="35444" cy="16268"/>
            </a:xfrm>
            <a:custGeom>
              <a:rect b="b" l="l" r="r" t="t"/>
              <a:pathLst>
                <a:path extrusionOk="0" h="414" w="902">
                  <a:moveTo>
                    <a:pt x="668" y="0"/>
                  </a:moveTo>
                  <a:cubicBezTo>
                    <a:pt x="514" y="0"/>
                    <a:pt x="268" y="41"/>
                    <a:pt x="37" y="256"/>
                  </a:cubicBezTo>
                  <a:cubicBezTo>
                    <a:pt x="1" y="291"/>
                    <a:pt x="1" y="349"/>
                    <a:pt x="33" y="385"/>
                  </a:cubicBezTo>
                  <a:cubicBezTo>
                    <a:pt x="51" y="403"/>
                    <a:pt x="76" y="414"/>
                    <a:pt x="102" y="414"/>
                  </a:cubicBezTo>
                  <a:cubicBezTo>
                    <a:pt x="123" y="414"/>
                    <a:pt x="145" y="407"/>
                    <a:pt x="162" y="389"/>
                  </a:cubicBezTo>
                  <a:cubicBezTo>
                    <a:pt x="349" y="213"/>
                    <a:pt x="548" y="181"/>
                    <a:pt x="669" y="181"/>
                  </a:cubicBezTo>
                  <a:cubicBezTo>
                    <a:pt x="733" y="181"/>
                    <a:pt x="774" y="190"/>
                    <a:pt x="780" y="192"/>
                  </a:cubicBezTo>
                  <a:cubicBezTo>
                    <a:pt x="786" y="193"/>
                    <a:pt x="793" y="194"/>
                    <a:pt x="800" y="194"/>
                  </a:cubicBezTo>
                  <a:cubicBezTo>
                    <a:pt x="842" y="194"/>
                    <a:pt x="879" y="167"/>
                    <a:pt x="891" y="127"/>
                  </a:cubicBezTo>
                  <a:cubicBezTo>
                    <a:pt x="902" y="76"/>
                    <a:pt x="873" y="26"/>
                    <a:pt x="823" y="16"/>
                  </a:cubicBezTo>
                  <a:cubicBezTo>
                    <a:pt x="817" y="14"/>
                    <a:pt x="758" y="0"/>
                    <a:pt x="668" y="0"/>
                  </a:cubicBez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07" name="Google Shape;407;p3"/>
            <p:cNvSpPr/>
            <p:nvPr/>
          </p:nvSpPr>
          <p:spPr>
            <a:xfrm>
              <a:off x="5721292" y="2426884"/>
              <a:ext cx="21887" cy="44757"/>
            </a:xfrm>
            <a:custGeom>
              <a:rect b="b" l="l" r="r" t="t"/>
              <a:pathLst>
                <a:path extrusionOk="0" h="1139" w="557">
                  <a:moveTo>
                    <a:pt x="244" y="1"/>
                  </a:moveTo>
                  <a:lnTo>
                    <a:pt x="0" y="1056"/>
                  </a:lnTo>
                  <a:cubicBezTo>
                    <a:pt x="0" y="1056"/>
                    <a:pt x="159" y="1139"/>
                    <a:pt x="336" y="1139"/>
                  </a:cubicBezTo>
                  <a:cubicBezTo>
                    <a:pt x="410" y="1139"/>
                    <a:pt x="487" y="1125"/>
                    <a:pt x="557" y="1084"/>
                  </a:cubicBezTo>
                  <a:cubicBezTo>
                    <a:pt x="348" y="705"/>
                    <a:pt x="244" y="1"/>
                    <a:pt x="244" y="1"/>
                  </a:cubicBezTo>
                  <a:close/>
                </a:path>
              </a:pathLst>
            </a:custGeom>
            <a:solidFill>
              <a:srgbClr val="DE575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08" name="Google Shape;408;p3"/>
            <p:cNvSpPr/>
            <p:nvPr/>
          </p:nvSpPr>
          <p:spPr>
            <a:xfrm>
              <a:off x="5726637" y="2406332"/>
              <a:ext cx="16543" cy="21691"/>
            </a:xfrm>
            <a:custGeom>
              <a:rect b="b" l="l" r="r" t="t"/>
              <a:pathLst>
                <a:path extrusionOk="0" h="552" w="421">
                  <a:moveTo>
                    <a:pt x="248" y="1"/>
                  </a:moveTo>
                  <a:cubicBezTo>
                    <a:pt x="159" y="1"/>
                    <a:pt x="66" y="99"/>
                    <a:pt x="33" y="233"/>
                  </a:cubicBezTo>
                  <a:cubicBezTo>
                    <a:pt x="1" y="384"/>
                    <a:pt x="51" y="524"/>
                    <a:pt x="148" y="549"/>
                  </a:cubicBezTo>
                  <a:cubicBezTo>
                    <a:pt x="156" y="551"/>
                    <a:pt x="165" y="552"/>
                    <a:pt x="174" y="552"/>
                  </a:cubicBezTo>
                  <a:cubicBezTo>
                    <a:pt x="264" y="552"/>
                    <a:pt x="356" y="453"/>
                    <a:pt x="388" y="320"/>
                  </a:cubicBezTo>
                  <a:cubicBezTo>
                    <a:pt x="421" y="169"/>
                    <a:pt x="371" y="28"/>
                    <a:pt x="274" y="3"/>
                  </a:cubicBezTo>
                  <a:cubicBezTo>
                    <a:pt x="265" y="2"/>
                    <a:pt x="257" y="1"/>
                    <a:pt x="248" y="1"/>
                  </a:cubicBez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09" name="Google Shape;409;p3"/>
            <p:cNvSpPr/>
            <p:nvPr/>
          </p:nvSpPr>
          <p:spPr>
            <a:xfrm>
              <a:off x="5735557" y="2405743"/>
              <a:ext cx="15129" cy="4401"/>
            </a:xfrm>
            <a:custGeom>
              <a:rect b="b" l="l" r="r" t="t"/>
              <a:pathLst>
                <a:path extrusionOk="0" h="112" w="385">
                  <a:moveTo>
                    <a:pt x="384" y="0"/>
                  </a:moveTo>
                  <a:lnTo>
                    <a:pt x="0" y="18"/>
                  </a:lnTo>
                  <a:cubicBezTo>
                    <a:pt x="43" y="88"/>
                    <a:pt x="97" y="111"/>
                    <a:pt x="151" y="111"/>
                  </a:cubicBezTo>
                  <a:cubicBezTo>
                    <a:pt x="268" y="111"/>
                    <a:pt x="384" y="0"/>
                    <a:pt x="384" y="0"/>
                  </a:cubicBez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10" name="Google Shape;410;p3"/>
            <p:cNvSpPr/>
            <p:nvPr/>
          </p:nvSpPr>
          <p:spPr>
            <a:xfrm>
              <a:off x="5651897" y="4608414"/>
              <a:ext cx="78865" cy="173527"/>
            </a:xfrm>
            <a:custGeom>
              <a:rect b="b" l="l" r="r" t="t"/>
              <a:pathLst>
                <a:path extrusionOk="0" h="4416" w="2007">
                  <a:moveTo>
                    <a:pt x="101" y="1"/>
                  </a:moveTo>
                  <a:lnTo>
                    <a:pt x="1" y="4416"/>
                  </a:lnTo>
                  <a:lnTo>
                    <a:pt x="1907" y="4416"/>
                  </a:lnTo>
                  <a:lnTo>
                    <a:pt x="2007" y="1"/>
                  </a:lnTo>
                  <a:close/>
                </a:path>
              </a:pathLst>
            </a:custGeom>
            <a:solidFill>
              <a:srgbClr val="E4897B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11" name="Google Shape;411;p3"/>
            <p:cNvSpPr/>
            <p:nvPr/>
          </p:nvSpPr>
          <p:spPr>
            <a:xfrm>
              <a:off x="5311559" y="4608414"/>
              <a:ext cx="97923" cy="173527"/>
            </a:xfrm>
            <a:custGeom>
              <a:rect b="b" l="l" r="r" t="t"/>
              <a:pathLst>
                <a:path extrusionOk="0" h="4416" w="2492">
                  <a:moveTo>
                    <a:pt x="586" y="1"/>
                  </a:moveTo>
                  <a:lnTo>
                    <a:pt x="1" y="4416"/>
                  </a:lnTo>
                  <a:lnTo>
                    <a:pt x="1906" y="4416"/>
                  </a:lnTo>
                  <a:lnTo>
                    <a:pt x="2492" y="1"/>
                  </a:lnTo>
                  <a:close/>
                </a:path>
              </a:pathLst>
            </a:custGeom>
            <a:solidFill>
              <a:srgbClr val="E4897B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12" name="Google Shape;412;p3"/>
            <p:cNvSpPr/>
            <p:nvPr/>
          </p:nvSpPr>
          <p:spPr>
            <a:xfrm>
              <a:off x="5290811" y="4773298"/>
              <a:ext cx="214001" cy="85074"/>
            </a:xfrm>
            <a:custGeom>
              <a:rect b="b" l="l" r="r" t="t"/>
              <a:pathLst>
                <a:path extrusionOk="0" h="2165" w="5446">
                  <a:moveTo>
                    <a:pt x="410" y="1"/>
                  </a:moveTo>
                  <a:cubicBezTo>
                    <a:pt x="331" y="1"/>
                    <a:pt x="270" y="54"/>
                    <a:pt x="259" y="130"/>
                  </a:cubicBezTo>
                  <a:lnTo>
                    <a:pt x="26" y="1824"/>
                  </a:lnTo>
                  <a:cubicBezTo>
                    <a:pt x="1" y="1998"/>
                    <a:pt x="152" y="2161"/>
                    <a:pt x="329" y="2161"/>
                  </a:cubicBezTo>
                  <a:cubicBezTo>
                    <a:pt x="331" y="2161"/>
                    <a:pt x="333" y="2161"/>
                    <a:pt x="335" y="2161"/>
                  </a:cubicBezTo>
                  <a:cubicBezTo>
                    <a:pt x="1082" y="2151"/>
                    <a:pt x="1440" y="2108"/>
                    <a:pt x="2381" y="2108"/>
                  </a:cubicBezTo>
                  <a:cubicBezTo>
                    <a:pt x="2962" y="2108"/>
                    <a:pt x="3809" y="2165"/>
                    <a:pt x="4609" y="2165"/>
                  </a:cubicBezTo>
                  <a:cubicBezTo>
                    <a:pt x="5392" y="2165"/>
                    <a:pt x="5446" y="1376"/>
                    <a:pt x="5112" y="1303"/>
                  </a:cubicBezTo>
                  <a:cubicBezTo>
                    <a:pt x="3615" y="984"/>
                    <a:pt x="3378" y="539"/>
                    <a:pt x="2873" y="115"/>
                  </a:cubicBezTo>
                  <a:cubicBezTo>
                    <a:pt x="2779" y="40"/>
                    <a:pt x="2668" y="1"/>
                    <a:pt x="2553" y="1"/>
                  </a:cubicBezTo>
                  <a:close/>
                </a:path>
              </a:pathLst>
            </a:custGeom>
            <a:solidFill>
              <a:srgbClr val="FFD96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13" name="Google Shape;413;p3"/>
            <p:cNvSpPr/>
            <p:nvPr/>
          </p:nvSpPr>
          <p:spPr>
            <a:xfrm>
              <a:off x="5629184" y="4773298"/>
              <a:ext cx="227675" cy="85074"/>
            </a:xfrm>
            <a:custGeom>
              <a:rect b="b" l="l" r="r" t="t"/>
              <a:pathLst>
                <a:path extrusionOk="0" h="2165" w="5794">
                  <a:moveTo>
                    <a:pt x="406" y="1"/>
                  </a:moveTo>
                  <a:cubicBezTo>
                    <a:pt x="331" y="1"/>
                    <a:pt x="267" y="54"/>
                    <a:pt x="255" y="130"/>
                  </a:cubicBezTo>
                  <a:lnTo>
                    <a:pt x="22" y="1824"/>
                  </a:lnTo>
                  <a:cubicBezTo>
                    <a:pt x="1" y="1998"/>
                    <a:pt x="148" y="2161"/>
                    <a:pt x="326" y="2161"/>
                  </a:cubicBezTo>
                  <a:cubicBezTo>
                    <a:pt x="328" y="2161"/>
                    <a:pt x="329" y="2161"/>
                    <a:pt x="331" y="2161"/>
                  </a:cubicBezTo>
                  <a:cubicBezTo>
                    <a:pt x="1077" y="2151"/>
                    <a:pt x="1437" y="2108"/>
                    <a:pt x="2381" y="2108"/>
                  </a:cubicBezTo>
                  <a:cubicBezTo>
                    <a:pt x="2959" y="2108"/>
                    <a:pt x="4157" y="2165"/>
                    <a:pt x="4957" y="2165"/>
                  </a:cubicBezTo>
                  <a:cubicBezTo>
                    <a:pt x="5740" y="2165"/>
                    <a:pt x="5794" y="1376"/>
                    <a:pt x="5460" y="1303"/>
                  </a:cubicBezTo>
                  <a:cubicBezTo>
                    <a:pt x="3967" y="984"/>
                    <a:pt x="3375" y="539"/>
                    <a:pt x="2868" y="115"/>
                  </a:cubicBezTo>
                  <a:cubicBezTo>
                    <a:pt x="2779" y="40"/>
                    <a:pt x="2664" y="1"/>
                    <a:pt x="2549" y="1"/>
                  </a:cubicBezTo>
                  <a:close/>
                </a:path>
              </a:pathLst>
            </a:custGeom>
            <a:solidFill>
              <a:srgbClr val="FFD96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14" name="Google Shape;414;p3"/>
            <p:cNvSpPr/>
            <p:nvPr/>
          </p:nvSpPr>
          <p:spPr>
            <a:xfrm>
              <a:off x="5653744" y="4608571"/>
              <a:ext cx="77018" cy="89475"/>
            </a:xfrm>
            <a:custGeom>
              <a:rect b="b" l="l" r="r" t="t"/>
              <a:pathLst>
                <a:path extrusionOk="0" h="2277" w="1960">
                  <a:moveTo>
                    <a:pt x="51" y="0"/>
                  </a:moveTo>
                  <a:lnTo>
                    <a:pt x="0" y="2276"/>
                  </a:lnTo>
                  <a:lnTo>
                    <a:pt x="1910" y="2276"/>
                  </a:lnTo>
                  <a:lnTo>
                    <a:pt x="1960" y="0"/>
                  </a:lnTo>
                  <a:close/>
                </a:path>
              </a:pathLst>
            </a:custGeom>
            <a:solidFill>
              <a:srgbClr val="CE6F6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15" name="Google Shape;415;p3"/>
            <p:cNvSpPr/>
            <p:nvPr/>
          </p:nvSpPr>
          <p:spPr>
            <a:xfrm>
              <a:off x="5322718" y="4608571"/>
              <a:ext cx="86763" cy="89475"/>
            </a:xfrm>
            <a:custGeom>
              <a:rect b="b" l="l" r="r" t="t"/>
              <a:pathLst>
                <a:path extrusionOk="0" h="2277" w="2208">
                  <a:moveTo>
                    <a:pt x="302" y="0"/>
                  </a:moveTo>
                  <a:lnTo>
                    <a:pt x="0" y="2276"/>
                  </a:lnTo>
                  <a:lnTo>
                    <a:pt x="1906" y="2276"/>
                  </a:lnTo>
                  <a:lnTo>
                    <a:pt x="2208" y="0"/>
                  </a:lnTo>
                  <a:close/>
                </a:path>
              </a:pathLst>
            </a:custGeom>
            <a:solidFill>
              <a:srgbClr val="CE6F6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16" name="Google Shape;416;p3"/>
            <p:cNvSpPr/>
            <p:nvPr/>
          </p:nvSpPr>
          <p:spPr>
            <a:xfrm>
              <a:off x="5401860" y="2621986"/>
              <a:ext cx="429730" cy="473741"/>
            </a:xfrm>
            <a:custGeom>
              <a:rect b="b" l="l" r="r" t="t"/>
              <a:pathLst>
                <a:path extrusionOk="0" h="12056" w="10936">
                  <a:moveTo>
                    <a:pt x="5294" y="1"/>
                  </a:moveTo>
                  <a:cubicBezTo>
                    <a:pt x="4661" y="1"/>
                    <a:pt x="4009" y="29"/>
                    <a:pt x="3284" y="65"/>
                  </a:cubicBezTo>
                  <a:cubicBezTo>
                    <a:pt x="1622" y="143"/>
                    <a:pt x="0" y="496"/>
                    <a:pt x="0" y="496"/>
                  </a:cubicBezTo>
                  <a:cubicBezTo>
                    <a:pt x="1551" y="6963"/>
                    <a:pt x="1558" y="8905"/>
                    <a:pt x="1450" y="12056"/>
                  </a:cubicBezTo>
                  <a:lnTo>
                    <a:pt x="9188" y="12056"/>
                  </a:lnTo>
                  <a:cubicBezTo>
                    <a:pt x="10936" y="872"/>
                    <a:pt x="10025" y="552"/>
                    <a:pt x="10025" y="552"/>
                  </a:cubicBezTo>
                  <a:cubicBezTo>
                    <a:pt x="10025" y="552"/>
                    <a:pt x="8313" y="201"/>
                    <a:pt x="6801" y="65"/>
                  </a:cubicBezTo>
                  <a:cubicBezTo>
                    <a:pt x="6292" y="19"/>
                    <a:pt x="5799" y="1"/>
                    <a:pt x="5294" y="1"/>
                  </a:cubicBezTo>
                  <a:close/>
                </a:path>
              </a:pathLst>
            </a:custGeom>
            <a:solidFill>
              <a:srgbClr val="F1C23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17" name="Google Shape;417;p3"/>
            <p:cNvSpPr/>
            <p:nvPr/>
          </p:nvSpPr>
          <p:spPr>
            <a:xfrm>
              <a:off x="5744595" y="2726905"/>
              <a:ext cx="303515" cy="331846"/>
            </a:xfrm>
            <a:custGeom>
              <a:rect b="b" l="l" r="r" t="t"/>
              <a:pathLst>
                <a:path extrusionOk="0" h="8445" w="7724">
                  <a:moveTo>
                    <a:pt x="1927" y="1"/>
                  </a:moveTo>
                  <a:lnTo>
                    <a:pt x="0" y="284"/>
                  </a:lnTo>
                  <a:cubicBezTo>
                    <a:pt x="79" y="844"/>
                    <a:pt x="179" y="1364"/>
                    <a:pt x="290" y="1896"/>
                  </a:cubicBezTo>
                  <a:cubicBezTo>
                    <a:pt x="398" y="2426"/>
                    <a:pt x="534" y="2954"/>
                    <a:pt x="682" y="3478"/>
                  </a:cubicBezTo>
                  <a:cubicBezTo>
                    <a:pt x="980" y="4530"/>
                    <a:pt x="1331" y="5578"/>
                    <a:pt x="1895" y="6608"/>
                  </a:cubicBezTo>
                  <a:cubicBezTo>
                    <a:pt x="2038" y="6866"/>
                    <a:pt x="2200" y="7121"/>
                    <a:pt x="2391" y="7376"/>
                  </a:cubicBezTo>
                  <a:cubicBezTo>
                    <a:pt x="2484" y="7502"/>
                    <a:pt x="2595" y="7628"/>
                    <a:pt x="2706" y="7749"/>
                  </a:cubicBezTo>
                  <a:cubicBezTo>
                    <a:pt x="2839" y="7890"/>
                    <a:pt x="2997" y="8026"/>
                    <a:pt x="3180" y="8141"/>
                  </a:cubicBezTo>
                  <a:cubicBezTo>
                    <a:pt x="3481" y="8337"/>
                    <a:pt x="3873" y="8445"/>
                    <a:pt x="4235" y="8445"/>
                  </a:cubicBezTo>
                  <a:cubicBezTo>
                    <a:pt x="4317" y="8445"/>
                    <a:pt x="4398" y="8439"/>
                    <a:pt x="4475" y="8428"/>
                  </a:cubicBezTo>
                  <a:cubicBezTo>
                    <a:pt x="4903" y="8374"/>
                    <a:pt x="5240" y="8213"/>
                    <a:pt x="5524" y="8037"/>
                  </a:cubicBezTo>
                  <a:cubicBezTo>
                    <a:pt x="6087" y="7678"/>
                    <a:pt x="6475" y="7237"/>
                    <a:pt x="6830" y="6791"/>
                  </a:cubicBezTo>
                  <a:cubicBezTo>
                    <a:pt x="7006" y="6569"/>
                    <a:pt x="7167" y="6339"/>
                    <a:pt x="7311" y="6102"/>
                  </a:cubicBezTo>
                  <a:cubicBezTo>
                    <a:pt x="7462" y="5862"/>
                    <a:pt x="7595" y="5632"/>
                    <a:pt x="7724" y="5367"/>
                  </a:cubicBezTo>
                  <a:lnTo>
                    <a:pt x="6909" y="4850"/>
                  </a:lnTo>
                  <a:cubicBezTo>
                    <a:pt x="6755" y="5025"/>
                    <a:pt x="6579" y="5219"/>
                    <a:pt x="6407" y="5398"/>
                  </a:cubicBezTo>
                  <a:cubicBezTo>
                    <a:pt x="6231" y="5574"/>
                    <a:pt x="6052" y="5746"/>
                    <a:pt x="5872" y="5912"/>
                  </a:cubicBezTo>
                  <a:cubicBezTo>
                    <a:pt x="5517" y="6238"/>
                    <a:pt x="5121" y="6522"/>
                    <a:pt x="4770" y="6684"/>
                  </a:cubicBezTo>
                  <a:cubicBezTo>
                    <a:pt x="4608" y="6756"/>
                    <a:pt x="4459" y="6792"/>
                    <a:pt x="4358" y="6792"/>
                  </a:cubicBezTo>
                  <a:cubicBezTo>
                    <a:pt x="4349" y="6792"/>
                    <a:pt x="4340" y="6792"/>
                    <a:pt x="4332" y="6791"/>
                  </a:cubicBezTo>
                  <a:cubicBezTo>
                    <a:pt x="4231" y="6784"/>
                    <a:pt x="4200" y="6755"/>
                    <a:pt x="4131" y="6702"/>
                  </a:cubicBezTo>
                  <a:cubicBezTo>
                    <a:pt x="4095" y="6672"/>
                    <a:pt x="4056" y="6629"/>
                    <a:pt x="4013" y="6576"/>
                  </a:cubicBezTo>
                  <a:cubicBezTo>
                    <a:pt x="3955" y="6497"/>
                    <a:pt x="3894" y="6422"/>
                    <a:pt x="3837" y="6332"/>
                  </a:cubicBezTo>
                  <a:cubicBezTo>
                    <a:pt x="3722" y="6160"/>
                    <a:pt x="3610" y="5966"/>
                    <a:pt x="3514" y="5754"/>
                  </a:cubicBezTo>
                  <a:cubicBezTo>
                    <a:pt x="3305" y="5342"/>
                    <a:pt x="3133" y="4882"/>
                    <a:pt x="2979" y="4415"/>
                  </a:cubicBezTo>
                  <a:cubicBezTo>
                    <a:pt x="2821" y="3949"/>
                    <a:pt x="2681" y="3464"/>
                    <a:pt x="2555" y="2976"/>
                  </a:cubicBezTo>
                  <a:cubicBezTo>
                    <a:pt x="2311" y="1999"/>
                    <a:pt x="2096" y="980"/>
                    <a:pt x="1927" y="1"/>
                  </a:cubicBezTo>
                  <a:close/>
                </a:path>
              </a:pathLst>
            </a:custGeom>
            <a:solidFill>
              <a:srgbClr val="E4897B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18" name="Google Shape;418;p3"/>
            <p:cNvSpPr/>
            <p:nvPr/>
          </p:nvSpPr>
          <p:spPr>
            <a:xfrm>
              <a:off x="5682076" y="2638490"/>
              <a:ext cx="167161" cy="221034"/>
            </a:xfrm>
            <a:custGeom>
              <a:rect b="b" l="l" r="r" t="t"/>
              <a:pathLst>
                <a:path extrusionOk="0" h="5625" w="4254">
                  <a:moveTo>
                    <a:pt x="2031" y="1"/>
                  </a:moveTo>
                  <a:cubicBezTo>
                    <a:pt x="1432" y="1"/>
                    <a:pt x="1040" y="273"/>
                    <a:pt x="600" y="911"/>
                  </a:cubicBezTo>
                  <a:cubicBezTo>
                    <a:pt x="1" y="1777"/>
                    <a:pt x="1235" y="5624"/>
                    <a:pt x="1235" y="5624"/>
                  </a:cubicBezTo>
                  <a:lnTo>
                    <a:pt x="4254" y="3564"/>
                  </a:lnTo>
                  <a:cubicBezTo>
                    <a:pt x="4254" y="3564"/>
                    <a:pt x="3684" y="330"/>
                    <a:pt x="2894" y="132"/>
                  </a:cubicBezTo>
                  <a:cubicBezTo>
                    <a:pt x="2559" y="47"/>
                    <a:pt x="2278" y="1"/>
                    <a:pt x="2031" y="1"/>
                  </a:cubicBezTo>
                  <a:close/>
                </a:path>
              </a:pathLst>
            </a:custGeom>
            <a:solidFill>
              <a:srgbClr val="F1C23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19" name="Google Shape;419;p3"/>
            <p:cNvSpPr/>
            <p:nvPr/>
          </p:nvSpPr>
          <p:spPr>
            <a:xfrm>
              <a:off x="5997618" y="2884126"/>
              <a:ext cx="87038" cy="62676"/>
            </a:xfrm>
            <a:custGeom>
              <a:rect b="b" l="l" r="r" t="t"/>
              <a:pathLst>
                <a:path extrusionOk="0" h="1595" w="2215">
                  <a:moveTo>
                    <a:pt x="423" y="1"/>
                  </a:moveTo>
                  <a:cubicBezTo>
                    <a:pt x="423" y="1"/>
                    <a:pt x="0" y="856"/>
                    <a:pt x="287" y="1595"/>
                  </a:cubicBezTo>
                  <a:lnTo>
                    <a:pt x="1181" y="1513"/>
                  </a:lnTo>
                  <a:lnTo>
                    <a:pt x="2214" y="37"/>
                  </a:lnTo>
                  <a:lnTo>
                    <a:pt x="423" y="1"/>
                  </a:lnTo>
                  <a:close/>
                </a:path>
              </a:pathLst>
            </a:custGeom>
            <a:solidFill>
              <a:srgbClr val="E4897B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420" name="Google Shape;420;p3"/>
            <p:cNvGrpSpPr/>
            <p:nvPr/>
          </p:nvGrpSpPr>
          <p:grpSpPr>
            <a:xfrm>
              <a:off x="5932859" y="2488224"/>
              <a:ext cx="384109" cy="413192"/>
              <a:chOff x="5932859" y="2488224"/>
              <a:chExt cx="384109" cy="413192"/>
            </a:xfrm>
          </p:grpSpPr>
          <p:sp>
            <p:nvSpPr>
              <p:cNvPr id="421" name="Google Shape;421;p3"/>
              <p:cNvSpPr/>
              <p:nvPr/>
            </p:nvSpPr>
            <p:spPr>
              <a:xfrm>
                <a:off x="5978835" y="2512234"/>
                <a:ext cx="274515" cy="202880"/>
              </a:xfrm>
              <a:custGeom>
                <a:rect b="b" l="l" r="r" t="t"/>
                <a:pathLst>
                  <a:path extrusionOk="0" h="5163" w="6986">
                    <a:moveTo>
                      <a:pt x="3188" y="0"/>
                    </a:moveTo>
                    <a:cubicBezTo>
                      <a:pt x="1864" y="191"/>
                      <a:pt x="683" y="1088"/>
                      <a:pt x="191" y="2434"/>
                    </a:cubicBezTo>
                    <a:cubicBezTo>
                      <a:pt x="98" y="2689"/>
                      <a:pt x="36" y="2947"/>
                      <a:pt x="0" y="3209"/>
                    </a:cubicBezTo>
                    <a:lnTo>
                      <a:pt x="5718" y="542"/>
                    </a:lnTo>
                    <a:cubicBezTo>
                      <a:pt x="6085" y="772"/>
                      <a:pt x="6404" y="1063"/>
                      <a:pt x="6663" y="1393"/>
                    </a:cubicBezTo>
                    <a:lnTo>
                      <a:pt x="5632" y="1871"/>
                    </a:lnTo>
                    <a:lnTo>
                      <a:pt x="6986" y="1871"/>
                    </a:lnTo>
                    <a:cubicBezTo>
                      <a:pt x="6562" y="1120"/>
                      <a:pt x="5880" y="510"/>
                      <a:pt x="5004" y="194"/>
                    </a:cubicBezTo>
                    <a:cubicBezTo>
                      <a:pt x="4864" y="140"/>
                      <a:pt x="4724" y="101"/>
                      <a:pt x="4584" y="65"/>
                    </a:cubicBezTo>
                    <a:cubicBezTo>
                      <a:pt x="4251" y="40"/>
                      <a:pt x="3916" y="22"/>
                      <a:pt x="3580" y="11"/>
                    </a:cubicBezTo>
                    <a:cubicBezTo>
                      <a:pt x="3450" y="7"/>
                      <a:pt x="3321" y="4"/>
                      <a:pt x="3188" y="0"/>
                    </a:cubicBezTo>
                    <a:close/>
                    <a:moveTo>
                      <a:pt x="3623" y="2810"/>
                    </a:moveTo>
                    <a:lnTo>
                      <a:pt x="40" y="4476"/>
                    </a:lnTo>
                    <a:cubicBezTo>
                      <a:pt x="91" y="4713"/>
                      <a:pt x="162" y="4942"/>
                      <a:pt x="252" y="5162"/>
                    </a:cubicBezTo>
                    <a:lnTo>
                      <a:pt x="3623" y="3593"/>
                    </a:lnTo>
                    <a:lnTo>
                      <a:pt x="3623" y="2810"/>
                    </a:lnTo>
                    <a:close/>
                  </a:path>
                </a:pathLst>
              </a:custGeom>
              <a:solidFill>
                <a:srgbClr val="D9D9D9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22" name="Google Shape;422;p3"/>
              <p:cNvSpPr/>
              <p:nvPr/>
            </p:nvSpPr>
            <p:spPr>
              <a:xfrm>
                <a:off x="6121163" y="2585716"/>
                <a:ext cx="134743" cy="67745"/>
              </a:xfrm>
              <a:custGeom>
                <a:rect b="b" l="l" r="r" t="t"/>
                <a:pathLst>
                  <a:path extrusionOk="0" h="1724" w="3429">
                    <a:moveTo>
                      <a:pt x="2010" y="1"/>
                    </a:moveTo>
                    <a:lnTo>
                      <a:pt x="1" y="940"/>
                    </a:lnTo>
                    <a:lnTo>
                      <a:pt x="1" y="1723"/>
                    </a:lnTo>
                    <a:lnTo>
                      <a:pt x="3428" y="126"/>
                    </a:lnTo>
                    <a:cubicBezTo>
                      <a:pt x="3407" y="83"/>
                      <a:pt x="3385" y="44"/>
                      <a:pt x="3364" y="1"/>
                    </a:cubicBezTo>
                    <a:close/>
                  </a:path>
                </a:pathLst>
              </a:custGeom>
              <a:solidFill>
                <a:srgbClr val="FFE599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23" name="Google Shape;423;p3"/>
              <p:cNvSpPr/>
              <p:nvPr/>
            </p:nvSpPr>
            <p:spPr>
              <a:xfrm>
                <a:off x="6121163" y="2618607"/>
                <a:ext cx="151364" cy="187319"/>
              </a:xfrm>
              <a:custGeom>
                <a:rect b="b" l="l" r="r" t="t"/>
                <a:pathLst>
                  <a:path extrusionOk="0" h="4767" w="3852">
                    <a:moveTo>
                      <a:pt x="3712" y="0"/>
                    </a:moveTo>
                    <a:cubicBezTo>
                      <a:pt x="3731" y="72"/>
                      <a:pt x="3749" y="145"/>
                      <a:pt x="3765" y="218"/>
                    </a:cubicBezTo>
                    <a:lnTo>
                      <a:pt x="3765" y="218"/>
                    </a:lnTo>
                    <a:cubicBezTo>
                      <a:pt x="3749" y="145"/>
                      <a:pt x="3731" y="72"/>
                      <a:pt x="3712" y="0"/>
                    </a:cubicBezTo>
                    <a:close/>
                    <a:moveTo>
                      <a:pt x="3765" y="218"/>
                    </a:moveTo>
                    <a:lnTo>
                      <a:pt x="3765" y="218"/>
                    </a:lnTo>
                    <a:cubicBezTo>
                      <a:pt x="3779" y="286"/>
                      <a:pt x="3792" y="355"/>
                      <a:pt x="3804" y="425"/>
                    </a:cubicBezTo>
                    <a:lnTo>
                      <a:pt x="3804" y="425"/>
                    </a:lnTo>
                    <a:cubicBezTo>
                      <a:pt x="3792" y="355"/>
                      <a:pt x="3779" y="286"/>
                      <a:pt x="3765" y="218"/>
                    </a:cubicBezTo>
                    <a:close/>
                    <a:moveTo>
                      <a:pt x="3804" y="425"/>
                    </a:moveTo>
                    <a:cubicBezTo>
                      <a:pt x="3830" y="593"/>
                      <a:pt x="3846" y="764"/>
                      <a:pt x="3848" y="936"/>
                    </a:cubicBezTo>
                    <a:lnTo>
                      <a:pt x="1" y="2731"/>
                    </a:lnTo>
                    <a:lnTo>
                      <a:pt x="1" y="4763"/>
                    </a:lnTo>
                    <a:cubicBezTo>
                      <a:pt x="32" y="4763"/>
                      <a:pt x="69" y="4766"/>
                      <a:pt x="101" y="4766"/>
                    </a:cubicBezTo>
                    <a:cubicBezTo>
                      <a:pt x="1633" y="4766"/>
                      <a:pt x="3069" y="3819"/>
                      <a:pt x="3622" y="2297"/>
                    </a:cubicBezTo>
                    <a:cubicBezTo>
                      <a:pt x="3776" y="1874"/>
                      <a:pt x="3851" y="1439"/>
                      <a:pt x="3851" y="1012"/>
                    </a:cubicBezTo>
                    <a:cubicBezTo>
                      <a:pt x="3851" y="857"/>
                      <a:pt x="3841" y="706"/>
                      <a:pt x="3823" y="556"/>
                    </a:cubicBezTo>
                    <a:cubicBezTo>
                      <a:pt x="3817" y="512"/>
                      <a:pt x="3811" y="468"/>
                      <a:pt x="3804" y="425"/>
                    </a:cubicBezTo>
                    <a:close/>
                  </a:path>
                </a:pathLst>
              </a:custGeom>
              <a:solidFill>
                <a:srgbClr val="FFE599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24" name="Google Shape;424;p3"/>
              <p:cNvSpPr/>
              <p:nvPr/>
            </p:nvSpPr>
            <p:spPr>
              <a:xfrm>
                <a:off x="6121163" y="2585716"/>
                <a:ext cx="79022" cy="36977"/>
              </a:xfrm>
              <a:custGeom>
                <a:rect b="b" l="l" r="r" t="t"/>
                <a:pathLst>
                  <a:path extrusionOk="0" h="941" w="2011">
                    <a:moveTo>
                      <a:pt x="1" y="1"/>
                    </a:moveTo>
                    <a:lnTo>
                      <a:pt x="1" y="940"/>
                    </a:lnTo>
                    <a:lnTo>
                      <a:pt x="2010" y="1"/>
                    </a:lnTo>
                    <a:close/>
                  </a:path>
                </a:pathLst>
              </a:custGeom>
              <a:solidFill>
                <a:srgbClr val="FFF2CC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25" name="Google Shape;425;p3"/>
              <p:cNvSpPr/>
              <p:nvPr/>
            </p:nvSpPr>
            <p:spPr>
              <a:xfrm>
                <a:off x="6121163" y="2590667"/>
                <a:ext cx="151207" cy="135253"/>
              </a:xfrm>
              <a:custGeom>
                <a:rect b="b" l="l" r="r" t="t"/>
                <a:pathLst>
                  <a:path extrusionOk="0" h="3442" w="3848">
                    <a:moveTo>
                      <a:pt x="3428" y="0"/>
                    </a:moveTo>
                    <a:lnTo>
                      <a:pt x="1" y="1597"/>
                    </a:lnTo>
                    <a:lnTo>
                      <a:pt x="1" y="3442"/>
                    </a:lnTo>
                    <a:lnTo>
                      <a:pt x="3848" y="1647"/>
                    </a:lnTo>
                    <a:cubicBezTo>
                      <a:pt x="3844" y="1328"/>
                      <a:pt x="3794" y="1016"/>
                      <a:pt x="3712" y="711"/>
                    </a:cubicBezTo>
                    <a:cubicBezTo>
                      <a:pt x="3712" y="711"/>
                      <a:pt x="3708" y="711"/>
                      <a:pt x="3708" y="707"/>
                    </a:cubicBezTo>
                    <a:cubicBezTo>
                      <a:pt x="3640" y="463"/>
                      <a:pt x="3546" y="226"/>
                      <a:pt x="3428" y="0"/>
                    </a:cubicBezTo>
                    <a:close/>
                  </a:path>
                </a:pathLst>
              </a:custGeom>
              <a:solidFill>
                <a:srgbClr val="FFF2CC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26" name="Google Shape;426;p3"/>
              <p:cNvSpPr/>
              <p:nvPr/>
            </p:nvSpPr>
            <p:spPr>
              <a:xfrm>
                <a:off x="6027758" y="2725883"/>
                <a:ext cx="93444" cy="79887"/>
              </a:xfrm>
              <a:custGeom>
                <a:rect b="b" l="l" r="r" t="t"/>
                <a:pathLst>
                  <a:path extrusionOk="0" h="2033" w="2378">
                    <a:moveTo>
                      <a:pt x="2378" y="1"/>
                    </a:moveTo>
                    <a:lnTo>
                      <a:pt x="1" y="1107"/>
                    </a:lnTo>
                    <a:cubicBezTo>
                      <a:pt x="342" y="1405"/>
                      <a:pt x="741" y="1645"/>
                      <a:pt x="1189" y="1806"/>
                    </a:cubicBezTo>
                    <a:cubicBezTo>
                      <a:pt x="1581" y="1950"/>
                      <a:pt x="1979" y="2025"/>
                      <a:pt x="2378" y="2033"/>
                    </a:cubicBezTo>
                    <a:lnTo>
                      <a:pt x="2378" y="1"/>
                    </a:lnTo>
                    <a:close/>
                  </a:path>
                </a:pathLst>
              </a:custGeom>
              <a:solidFill>
                <a:srgbClr val="D9D9D9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27" name="Google Shape;427;p3"/>
              <p:cNvSpPr/>
              <p:nvPr/>
            </p:nvSpPr>
            <p:spPr>
              <a:xfrm>
                <a:off x="5976438" y="2533532"/>
                <a:ext cx="264220" cy="154626"/>
              </a:xfrm>
              <a:custGeom>
                <a:rect b="b" l="l" r="r" t="t"/>
                <a:pathLst>
                  <a:path extrusionOk="0" h="3935" w="6724">
                    <a:moveTo>
                      <a:pt x="5779" y="0"/>
                    </a:moveTo>
                    <a:lnTo>
                      <a:pt x="61" y="2667"/>
                    </a:lnTo>
                    <a:cubicBezTo>
                      <a:pt x="1" y="3095"/>
                      <a:pt x="18" y="3525"/>
                      <a:pt x="101" y="3934"/>
                    </a:cubicBezTo>
                    <a:lnTo>
                      <a:pt x="3684" y="2268"/>
                    </a:lnTo>
                    <a:lnTo>
                      <a:pt x="3684" y="1329"/>
                    </a:lnTo>
                    <a:lnTo>
                      <a:pt x="5693" y="1329"/>
                    </a:lnTo>
                    <a:lnTo>
                      <a:pt x="6724" y="851"/>
                    </a:lnTo>
                    <a:cubicBezTo>
                      <a:pt x="6465" y="521"/>
                      <a:pt x="6146" y="230"/>
                      <a:pt x="5779" y="0"/>
                    </a:cubicBezTo>
                    <a:close/>
                  </a:path>
                </a:pathLst>
              </a:custGeom>
              <a:solidFill>
                <a:srgbClr val="EFEFE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28" name="Google Shape;428;p3"/>
              <p:cNvSpPr/>
              <p:nvPr/>
            </p:nvSpPr>
            <p:spPr>
              <a:xfrm>
                <a:off x="5988698" y="2653422"/>
                <a:ext cx="132503" cy="115960"/>
              </a:xfrm>
              <a:custGeom>
                <a:rect b="b" l="l" r="r" t="t"/>
                <a:pathLst>
                  <a:path extrusionOk="0" h="2951" w="3372">
                    <a:moveTo>
                      <a:pt x="3372" y="0"/>
                    </a:moveTo>
                    <a:lnTo>
                      <a:pt x="1" y="1569"/>
                    </a:lnTo>
                    <a:cubicBezTo>
                      <a:pt x="220" y="2093"/>
                      <a:pt x="561" y="2570"/>
                      <a:pt x="995" y="2951"/>
                    </a:cubicBezTo>
                    <a:lnTo>
                      <a:pt x="3372" y="1845"/>
                    </a:lnTo>
                    <a:lnTo>
                      <a:pt x="3372" y="0"/>
                    </a:lnTo>
                    <a:close/>
                  </a:path>
                </a:pathLst>
              </a:custGeom>
              <a:solidFill>
                <a:srgbClr val="EFEFE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29" name="Google Shape;429;p3"/>
              <p:cNvSpPr/>
              <p:nvPr/>
            </p:nvSpPr>
            <p:spPr>
              <a:xfrm>
                <a:off x="5932859" y="2488224"/>
                <a:ext cx="384109" cy="340295"/>
              </a:xfrm>
              <a:custGeom>
                <a:rect b="b" l="l" r="r" t="t"/>
                <a:pathLst>
                  <a:path extrusionOk="0" h="8660" w="9775">
                    <a:moveTo>
                      <a:pt x="4886" y="914"/>
                    </a:moveTo>
                    <a:cubicBezTo>
                      <a:pt x="5275" y="914"/>
                      <a:pt x="5670" y="981"/>
                      <a:pt x="6055" y="1121"/>
                    </a:cubicBezTo>
                    <a:cubicBezTo>
                      <a:pt x="7829" y="1767"/>
                      <a:pt x="8744" y="3727"/>
                      <a:pt x="8098" y="5500"/>
                    </a:cubicBezTo>
                    <a:cubicBezTo>
                      <a:pt x="7593" y="6887"/>
                      <a:pt x="6284" y="7747"/>
                      <a:pt x="4889" y="7747"/>
                    </a:cubicBezTo>
                    <a:cubicBezTo>
                      <a:pt x="4501" y="7747"/>
                      <a:pt x="4106" y="7680"/>
                      <a:pt x="3719" y="7539"/>
                    </a:cubicBezTo>
                    <a:cubicBezTo>
                      <a:pt x="1946" y="6893"/>
                      <a:pt x="1034" y="4933"/>
                      <a:pt x="1677" y="3160"/>
                    </a:cubicBezTo>
                    <a:cubicBezTo>
                      <a:pt x="2182" y="1773"/>
                      <a:pt x="3493" y="914"/>
                      <a:pt x="4886" y="914"/>
                    </a:cubicBezTo>
                    <a:close/>
                    <a:moveTo>
                      <a:pt x="4886" y="0"/>
                    </a:moveTo>
                    <a:cubicBezTo>
                      <a:pt x="3120" y="0"/>
                      <a:pt x="1459" y="1090"/>
                      <a:pt x="819" y="2848"/>
                    </a:cubicBezTo>
                    <a:cubicBezTo>
                      <a:pt x="0" y="5094"/>
                      <a:pt x="1160" y="7578"/>
                      <a:pt x="3407" y="8396"/>
                    </a:cubicBezTo>
                    <a:cubicBezTo>
                      <a:pt x="3896" y="8575"/>
                      <a:pt x="4397" y="8659"/>
                      <a:pt x="4890" y="8659"/>
                    </a:cubicBezTo>
                    <a:cubicBezTo>
                      <a:pt x="6657" y="8659"/>
                      <a:pt x="8316" y="7570"/>
                      <a:pt x="8956" y="5812"/>
                    </a:cubicBezTo>
                    <a:cubicBezTo>
                      <a:pt x="9774" y="3565"/>
                      <a:pt x="8615" y="1082"/>
                      <a:pt x="6368" y="263"/>
                    </a:cubicBezTo>
                    <a:cubicBezTo>
                      <a:pt x="5879" y="85"/>
                      <a:pt x="5379" y="0"/>
                      <a:pt x="4886" y="0"/>
                    </a:cubicBezTo>
                    <a:close/>
                  </a:path>
                </a:pathLst>
              </a:custGeom>
              <a:solidFill>
                <a:srgbClr val="F1C23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30" name="Google Shape;430;p3"/>
              <p:cNvSpPr/>
              <p:nvPr/>
            </p:nvSpPr>
            <p:spPr>
              <a:xfrm>
                <a:off x="6008032" y="2844399"/>
                <a:ext cx="85231" cy="57017"/>
              </a:xfrm>
              <a:custGeom>
                <a:rect b="b" l="l" r="r" t="t"/>
                <a:pathLst>
                  <a:path extrusionOk="0" h="1451" w="2169">
                    <a:moveTo>
                      <a:pt x="1854" y="1"/>
                    </a:moveTo>
                    <a:cubicBezTo>
                      <a:pt x="1808" y="1"/>
                      <a:pt x="1763" y="15"/>
                      <a:pt x="1724" y="47"/>
                    </a:cubicBezTo>
                    <a:lnTo>
                      <a:pt x="1217" y="452"/>
                    </a:lnTo>
                    <a:cubicBezTo>
                      <a:pt x="1134" y="519"/>
                      <a:pt x="1033" y="553"/>
                      <a:pt x="932" y="553"/>
                    </a:cubicBezTo>
                    <a:cubicBezTo>
                      <a:pt x="848" y="553"/>
                      <a:pt x="764" y="530"/>
                      <a:pt x="690" y="485"/>
                    </a:cubicBezTo>
                    <a:lnTo>
                      <a:pt x="532" y="309"/>
                    </a:lnTo>
                    <a:cubicBezTo>
                      <a:pt x="498" y="270"/>
                      <a:pt x="453" y="251"/>
                      <a:pt x="408" y="251"/>
                    </a:cubicBezTo>
                    <a:cubicBezTo>
                      <a:pt x="361" y="251"/>
                      <a:pt x="314" y="272"/>
                      <a:pt x="281" y="313"/>
                    </a:cubicBezTo>
                    <a:lnTo>
                      <a:pt x="241" y="359"/>
                    </a:lnTo>
                    <a:cubicBezTo>
                      <a:pt x="158" y="460"/>
                      <a:pt x="108" y="578"/>
                      <a:pt x="90" y="707"/>
                    </a:cubicBezTo>
                    <a:lnTo>
                      <a:pt x="1" y="1450"/>
                    </a:lnTo>
                    <a:lnTo>
                      <a:pt x="381" y="1152"/>
                    </a:lnTo>
                    <a:lnTo>
                      <a:pt x="1949" y="1048"/>
                    </a:lnTo>
                    <a:lnTo>
                      <a:pt x="2097" y="736"/>
                    </a:lnTo>
                    <a:cubicBezTo>
                      <a:pt x="2161" y="592"/>
                      <a:pt x="2169" y="427"/>
                      <a:pt x="2111" y="280"/>
                    </a:cubicBezTo>
                    <a:lnTo>
                      <a:pt x="2053" y="137"/>
                    </a:lnTo>
                    <a:cubicBezTo>
                      <a:pt x="2019" y="51"/>
                      <a:pt x="1937" y="1"/>
                      <a:pt x="1854" y="1"/>
                    </a:cubicBezTo>
                    <a:close/>
                  </a:path>
                </a:pathLst>
              </a:custGeom>
              <a:solidFill>
                <a:srgbClr val="E4897B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sp>
          <p:nvSpPr>
            <p:cNvPr id="431" name="Google Shape;431;p3"/>
            <p:cNvSpPr/>
            <p:nvPr/>
          </p:nvSpPr>
          <p:spPr>
            <a:xfrm>
              <a:off x="5515934" y="2262864"/>
              <a:ext cx="241782" cy="287011"/>
            </a:xfrm>
            <a:custGeom>
              <a:rect b="b" l="l" r="r" t="t"/>
              <a:pathLst>
                <a:path extrusionOk="0" h="7304" w="6153">
                  <a:moveTo>
                    <a:pt x="3019" y="0"/>
                  </a:moveTo>
                  <a:cubicBezTo>
                    <a:pt x="1817" y="0"/>
                    <a:pt x="702" y="866"/>
                    <a:pt x="485" y="2179"/>
                  </a:cubicBezTo>
                  <a:cubicBezTo>
                    <a:pt x="172" y="4046"/>
                    <a:pt x="0" y="4828"/>
                    <a:pt x="711" y="5995"/>
                  </a:cubicBezTo>
                  <a:cubicBezTo>
                    <a:pt x="1245" y="6869"/>
                    <a:pt x="2100" y="7303"/>
                    <a:pt x="2930" y="7303"/>
                  </a:cubicBezTo>
                  <a:cubicBezTo>
                    <a:pt x="3762" y="7303"/>
                    <a:pt x="4569" y="6866"/>
                    <a:pt x="5001" y="5998"/>
                  </a:cubicBezTo>
                  <a:cubicBezTo>
                    <a:pt x="5776" y="4440"/>
                    <a:pt x="6152" y="1648"/>
                    <a:pt x="4523" y="492"/>
                  </a:cubicBezTo>
                  <a:cubicBezTo>
                    <a:pt x="4046" y="154"/>
                    <a:pt x="3525" y="0"/>
                    <a:pt x="3019" y="0"/>
                  </a:cubicBezTo>
                  <a:close/>
                </a:path>
              </a:pathLst>
            </a:custGeom>
            <a:solidFill>
              <a:srgbClr val="E4897B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32" name="Google Shape;432;p3"/>
            <p:cNvSpPr/>
            <p:nvPr/>
          </p:nvSpPr>
          <p:spPr>
            <a:xfrm>
              <a:off x="5262046" y="2236615"/>
              <a:ext cx="531583" cy="693989"/>
            </a:xfrm>
            <a:custGeom>
              <a:rect b="b" l="l" r="r" t="t"/>
              <a:pathLst>
                <a:path extrusionOk="0" h="17661" w="13528">
                  <a:moveTo>
                    <a:pt x="8819" y="1"/>
                  </a:moveTo>
                  <a:cubicBezTo>
                    <a:pt x="7000" y="1"/>
                    <a:pt x="5307" y="902"/>
                    <a:pt x="5374" y="2937"/>
                  </a:cubicBezTo>
                  <a:cubicBezTo>
                    <a:pt x="5464" y="5665"/>
                    <a:pt x="5374" y="5708"/>
                    <a:pt x="4143" y="7129"/>
                  </a:cubicBezTo>
                  <a:cubicBezTo>
                    <a:pt x="2908" y="8550"/>
                    <a:pt x="1128" y="9746"/>
                    <a:pt x="3156" y="11663"/>
                  </a:cubicBezTo>
                  <a:cubicBezTo>
                    <a:pt x="5184" y="13576"/>
                    <a:pt x="0" y="16217"/>
                    <a:pt x="6088" y="17491"/>
                  </a:cubicBezTo>
                  <a:cubicBezTo>
                    <a:pt x="6643" y="17607"/>
                    <a:pt x="7183" y="17661"/>
                    <a:pt x="7700" y="17661"/>
                  </a:cubicBezTo>
                  <a:cubicBezTo>
                    <a:pt x="11143" y="17661"/>
                    <a:pt x="13527" y="15291"/>
                    <a:pt x="11936" y="13349"/>
                  </a:cubicBezTo>
                  <a:cubicBezTo>
                    <a:pt x="10226" y="11264"/>
                    <a:pt x="11917" y="10578"/>
                    <a:pt x="12093" y="8759"/>
                  </a:cubicBezTo>
                  <a:cubicBezTo>
                    <a:pt x="12269" y="6939"/>
                    <a:pt x="9623" y="6125"/>
                    <a:pt x="10586" y="4793"/>
                  </a:cubicBezTo>
                  <a:cubicBezTo>
                    <a:pt x="11548" y="3461"/>
                    <a:pt x="12315" y="870"/>
                    <a:pt x="10647" y="302"/>
                  </a:cubicBezTo>
                  <a:cubicBezTo>
                    <a:pt x="10065" y="104"/>
                    <a:pt x="9435" y="1"/>
                    <a:pt x="8819" y="1"/>
                  </a:cubicBez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33" name="Google Shape;433;p3"/>
            <p:cNvSpPr/>
            <p:nvPr/>
          </p:nvSpPr>
          <p:spPr>
            <a:xfrm>
              <a:off x="5622425" y="2234728"/>
              <a:ext cx="139969" cy="168772"/>
            </a:xfrm>
            <a:custGeom>
              <a:rect b="b" l="l" r="r" t="t"/>
              <a:pathLst>
                <a:path extrusionOk="0" h="4295" w="3562">
                  <a:moveTo>
                    <a:pt x="1043" y="0"/>
                  </a:moveTo>
                  <a:cubicBezTo>
                    <a:pt x="721" y="0"/>
                    <a:pt x="372" y="24"/>
                    <a:pt x="0" y="63"/>
                  </a:cubicBezTo>
                  <a:lnTo>
                    <a:pt x="1167" y="4295"/>
                  </a:lnTo>
                  <a:cubicBezTo>
                    <a:pt x="1167" y="4295"/>
                    <a:pt x="3561" y="3347"/>
                    <a:pt x="3411" y="1728"/>
                  </a:cubicBezTo>
                  <a:cubicBezTo>
                    <a:pt x="3285" y="416"/>
                    <a:pt x="2408" y="0"/>
                    <a:pt x="1043" y="0"/>
                  </a:cubicBez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34" name="Google Shape;434;p3"/>
            <p:cNvSpPr/>
            <p:nvPr/>
          </p:nvSpPr>
          <p:spPr>
            <a:xfrm>
              <a:off x="5652761" y="2389278"/>
              <a:ext cx="53756" cy="71281"/>
            </a:xfrm>
            <a:custGeom>
              <a:rect b="b" l="l" r="r" t="t"/>
              <a:pathLst>
                <a:path extrusionOk="0" h="1814" w="1368">
                  <a:moveTo>
                    <a:pt x="664" y="0"/>
                  </a:moveTo>
                  <a:cubicBezTo>
                    <a:pt x="357" y="0"/>
                    <a:pt x="94" y="250"/>
                    <a:pt x="50" y="592"/>
                  </a:cubicBezTo>
                  <a:cubicBezTo>
                    <a:pt x="0" y="979"/>
                    <a:pt x="133" y="1357"/>
                    <a:pt x="334" y="1611"/>
                  </a:cubicBezTo>
                  <a:cubicBezTo>
                    <a:pt x="446" y="1751"/>
                    <a:pt x="575" y="1813"/>
                    <a:pt x="702" y="1813"/>
                  </a:cubicBezTo>
                  <a:cubicBezTo>
                    <a:pt x="918" y="1813"/>
                    <a:pt x="1126" y="1634"/>
                    <a:pt x="1221" y="1360"/>
                  </a:cubicBezTo>
                  <a:cubicBezTo>
                    <a:pt x="1360" y="969"/>
                    <a:pt x="1368" y="301"/>
                    <a:pt x="951" y="75"/>
                  </a:cubicBezTo>
                  <a:cubicBezTo>
                    <a:pt x="855" y="24"/>
                    <a:pt x="757" y="0"/>
                    <a:pt x="664" y="0"/>
                  </a:cubicBezTo>
                  <a:close/>
                </a:path>
              </a:pathLst>
            </a:custGeom>
            <a:solidFill>
              <a:srgbClr val="E4897B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35" name="Google Shape;435;p3"/>
            <p:cNvSpPr/>
            <p:nvPr/>
          </p:nvSpPr>
          <p:spPr>
            <a:xfrm>
              <a:off x="5313405" y="3095694"/>
              <a:ext cx="369137" cy="1584964"/>
            </a:xfrm>
            <a:custGeom>
              <a:rect b="b" l="l" r="r" t="t"/>
              <a:pathLst>
                <a:path extrusionOk="0" h="40335" w="9394">
                  <a:moveTo>
                    <a:pt x="3701" y="1"/>
                  </a:moveTo>
                  <a:cubicBezTo>
                    <a:pt x="1242" y="3458"/>
                    <a:pt x="2979" y="5726"/>
                    <a:pt x="1885" y="20632"/>
                  </a:cubicBezTo>
                  <a:cubicBezTo>
                    <a:pt x="1454" y="26523"/>
                    <a:pt x="0" y="40334"/>
                    <a:pt x="0" y="40334"/>
                  </a:cubicBezTo>
                  <a:lnTo>
                    <a:pt x="2599" y="40334"/>
                  </a:lnTo>
                  <a:cubicBezTo>
                    <a:pt x="2599" y="40334"/>
                    <a:pt x="6020" y="26046"/>
                    <a:pt x="6910" y="20090"/>
                  </a:cubicBezTo>
                  <a:cubicBezTo>
                    <a:pt x="7006" y="19426"/>
                    <a:pt x="7107" y="18723"/>
                    <a:pt x="7208" y="17991"/>
                  </a:cubicBezTo>
                  <a:cubicBezTo>
                    <a:pt x="7614" y="15087"/>
                    <a:pt x="8033" y="11716"/>
                    <a:pt x="8399" y="8684"/>
                  </a:cubicBezTo>
                  <a:cubicBezTo>
                    <a:pt x="8966" y="3932"/>
                    <a:pt x="9393" y="1"/>
                    <a:pt x="9393" y="1"/>
                  </a:cubicBez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36" name="Google Shape;436;p3"/>
            <p:cNvSpPr/>
            <p:nvPr/>
          </p:nvSpPr>
          <p:spPr>
            <a:xfrm>
              <a:off x="5296587" y="4630420"/>
              <a:ext cx="147042" cy="51948"/>
            </a:xfrm>
            <a:custGeom>
              <a:rect b="b" l="l" r="r" t="t"/>
              <a:pathLst>
                <a:path extrusionOk="0" h="1322" w="3742">
                  <a:moveTo>
                    <a:pt x="3741" y="1"/>
                  </a:moveTo>
                  <a:lnTo>
                    <a:pt x="62" y="94"/>
                  </a:lnTo>
                  <a:lnTo>
                    <a:pt x="1" y="1321"/>
                  </a:lnTo>
                  <a:lnTo>
                    <a:pt x="3454" y="1321"/>
                  </a:lnTo>
                  <a:lnTo>
                    <a:pt x="3741" y="1"/>
                  </a:lnTo>
                  <a:close/>
                </a:path>
              </a:pathLst>
            </a:custGeom>
            <a:solidFill>
              <a:srgbClr val="D9D9D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37" name="Google Shape;437;p3"/>
            <p:cNvSpPr/>
            <p:nvPr/>
          </p:nvSpPr>
          <p:spPr>
            <a:xfrm>
              <a:off x="5519157" y="3329738"/>
              <a:ext cx="124329" cy="472955"/>
            </a:xfrm>
            <a:custGeom>
              <a:rect b="b" l="l" r="r" t="t"/>
              <a:pathLst>
                <a:path extrusionOk="0" h="12036" w="3164">
                  <a:moveTo>
                    <a:pt x="2148" y="0"/>
                  </a:moveTo>
                  <a:cubicBezTo>
                    <a:pt x="1" y="1328"/>
                    <a:pt x="1365" y="8952"/>
                    <a:pt x="1972" y="12035"/>
                  </a:cubicBezTo>
                  <a:cubicBezTo>
                    <a:pt x="2378" y="9131"/>
                    <a:pt x="2797" y="5760"/>
                    <a:pt x="3163" y="2728"/>
                  </a:cubicBezTo>
                  <a:cubicBezTo>
                    <a:pt x="2984" y="1637"/>
                    <a:pt x="2664" y="682"/>
                    <a:pt x="2148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38" name="Google Shape;438;p3"/>
            <p:cNvSpPr/>
            <p:nvPr/>
          </p:nvSpPr>
          <p:spPr>
            <a:xfrm>
              <a:off x="5540180" y="3095694"/>
              <a:ext cx="271293" cy="1584964"/>
            </a:xfrm>
            <a:custGeom>
              <a:rect b="b" l="l" r="r" t="t"/>
              <a:pathLst>
                <a:path extrusionOk="0" h="40335" w="6904">
                  <a:moveTo>
                    <a:pt x="1" y="1"/>
                  </a:moveTo>
                  <a:cubicBezTo>
                    <a:pt x="1" y="1"/>
                    <a:pt x="1785" y="14118"/>
                    <a:pt x="2075" y="20594"/>
                  </a:cubicBezTo>
                  <a:cubicBezTo>
                    <a:pt x="2341" y="26530"/>
                    <a:pt x="2621" y="40334"/>
                    <a:pt x="2621" y="40334"/>
                  </a:cubicBezTo>
                  <a:lnTo>
                    <a:pt x="5202" y="40334"/>
                  </a:lnTo>
                  <a:cubicBezTo>
                    <a:pt x="5202" y="40334"/>
                    <a:pt x="6723" y="26178"/>
                    <a:pt x="6813" y="20130"/>
                  </a:cubicBezTo>
                  <a:cubicBezTo>
                    <a:pt x="6903" y="14319"/>
                    <a:pt x="5668" y="1"/>
                    <a:pt x="5668" y="1"/>
                  </a:cubicBez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39" name="Google Shape;439;p3"/>
            <p:cNvSpPr/>
            <p:nvPr/>
          </p:nvSpPr>
          <p:spPr>
            <a:xfrm>
              <a:off x="5624115" y="4630420"/>
              <a:ext cx="146885" cy="51948"/>
            </a:xfrm>
            <a:custGeom>
              <a:rect b="b" l="l" r="r" t="t"/>
              <a:pathLst>
                <a:path extrusionOk="0" h="1322" w="3738">
                  <a:moveTo>
                    <a:pt x="3737" y="1"/>
                  </a:moveTo>
                  <a:lnTo>
                    <a:pt x="0" y="94"/>
                  </a:lnTo>
                  <a:lnTo>
                    <a:pt x="61" y="1321"/>
                  </a:lnTo>
                  <a:lnTo>
                    <a:pt x="3449" y="1321"/>
                  </a:lnTo>
                  <a:lnTo>
                    <a:pt x="3737" y="1"/>
                  </a:lnTo>
                  <a:close/>
                </a:path>
              </a:pathLst>
            </a:custGeom>
            <a:solidFill>
              <a:srgbClr val="D9D9D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40" name="Google Shape;440;p3"/>
            <p:cNvSpPr/>
            <p:nvPr/>
          </p:nvSpPr>
          <p:spPr>
            <a:xfrm>
              <a:off x="5439505" y="3075574"/>
              <a:ext cx="333025" cy="33872"/>
            </a:xfrm>
            <a:custGeom>
              <a:rect b="b" l="l" r="r" t="t"/>
              <a:pathLst>
                <a:path extrusionOk="0" h="862" w="8475">
                  <a:moveTo>
                    <a:pt x="495" y="0"/>
                  </a:moveTo>
                  <a:cubicBezTo>
                    <a:pt x="438" y="0"/>
                    <a:pt x="388" y="25"/>
                    <a:pt x="370" y="57"/>
                  </a:cubicBezTo>
                  <a:lnTo>
                    <a:pt x="25" y="750"/>
                  </a:lnTo>
                  <a:cubicBezTo>
                    <a:pt x="0" y="804"/>
                    <a:pt x="65" y="862"/>
                    <a:pt x="154" y="862"/>
                  </a:cubicBezTo>
                  <a:lnTo>
                    <a:pt x="8273" y="862"/>
                  </a:lnTo>
                  <a:cubicBezTo>
                    <a:pt x="8341" y="862"/>
                    <a:pt x="8399" y="826"/>
                    <a:pt x="8402" y="783"/>
                  </a:cubicBezTo>
                  <a:lnTo>
                    <a:pt x="8470" y="90"/>
                  </a:lnTo>
                  <a:cubicBezTo>
                    <a:pt x="8475" y="39"/>
                    <a:pt x="8414" y="0"/>
                    <a:pt x="8338" y="0"/>
                  </a:cubicBezTo>
                  <a:close/>
                </a:path>
              </a:pathLst>
            </a:custGeom>
            <a:solidFill>
              <a:srgbClr val="B7B7B7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41" name="Google Shape;441;p3"/>
            <p:cNvSpPr/>
            <p:nvPr/>
          </p:nvSpPr>
          <p:spPr>
            <a:xfrm>
              <a:off x="5484459" y="3073177"/>
              <a:ext cx="18115" cy="39216"/>
            </a:xfrm>
            <a:custGeom>
              <a:rect b="b" l="l" r="r" t="t"/>
              <a:pathLst>
                <a:path extrusionOk="0" h="998" w="461">
                  <a:moveTo>
                    <a:pt x="177" y="0"/>
                  </a:moveTo>
                  <a:cubicBezTo>
                    <a:pt x="138" y="0"/>
                    <a:pt x="102" y="22"/>
                    <a:pt x="98" y="47"/>
                  </a:cubicBezTo>
                  <a:lnTo>
                    <a:pt x="4" y="948"/>
                  </a:lnTo>
                  <a:cubicBezTo>
                    <a:pt x="1" y="976"/>
                    <a:pt x="34" y="998"/>
                    <a:pt x="77" y="998"/>
                  </a:cubicBezTo>
                  <a:lnTo>
                    <a:pt x="284" y="998"/>
                  </a:lnTo>
                  <a:cubicBezTo>
                    <a:pt x="327" y="998"/>
                    <a:pt x="364" y="976"/>
                    <a:pt x="367" y="948"/>
                  </a:cubicBezTo>
                  <a:lnTo>
                    <a:pt x="461" y="47"/>
                  </a:lnTo>
                  <a:cubicBezTo>
                    <a:pt x="461" y="22"/>
                    <a:pt x="432" y="0"/>
                    <a:pt x="389" y="0"/>
                  </a:cubicBezTo>
                  <a:close/>
                </a:path>
              </a:pathLst>
            </a:custGeom>
            <a:solidFill>
              <a:srgbClr val="66666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42" name="Google Shape;442;p3"/>
            <p:cNvSpPr/>
            <p:nvPr/>
          </p:nvSpPr>
          <p:spPr>
            <a:xfrm>
              <a:off x="5684512" y="3073177"/>
              <a:ext cx="18076" cy="39216"/>
            </a:xfrm>
            <a:custGeom>
              <a:rect b="b" l="l" r="r" t="t"/>
              <a:pathLst>
                <a:path extrusionOk="0" h="998" w="460">
                  <a:moveTo>
                    <a:pt x="176" y="0"/>
                  </a:moveTo>
                  <a:cubicBezTo>
                    <a:pt x="136" y="0"/>
                    <a:pt x="97" y="22"/>
                    <a:pt x="97" y="47"/>
                  </a:cubicBezTo>
                  <a:lnTo>
                    <a:pt x="4" y="948"/>
                  </a:lnTo>
                  <a:cubicBezTo>
                    <a:pt x="0" y="976"/>
                    <a:pt x="32" y="998"/>
                    <a:pt x="75" y="998"/>
                  </a:cubicBezTo>
                  <a:lnTo>
                    <a:pt x="283" y="998"/>
                  </a:lnTo>
                  <a:cubicBezTo>
                    <a:pt x="327" y="998"/>
                    <a:pt x="362" y="976"/>
                    <a:pt x="366" y="948"/>
                  </a:cubicBezTo>
                  <a:lnTo>
                    <a:pt x="459" y="47"/>
                  </a:lnTo>
                  <a:cubicBezTo>
                    <a:pt x="459" y="22"/>
                    <a:pt x="426" y="0"/>
                    <a:pt x="388" y="0"/>
                  </a:cubicBezTo>
                  <a:close/>
                </a:path>
              </a:pathLst>
            </a:custGeom>
            <a:solidFill>
              <a:srgbClr val="66666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pic>
        <p:nvPicPr>
          <p:cNvPr descr="Ein Bild, das Text enthält.&#10;&#10;Automatisch generierte Beschreibung" id="443" name="Google Shape;443;p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24792" y="253159"/>
            <a:ext cx="1474128" cy="72457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AFAFA"/>
        </a:solidFill>
      </p:bgPr>
    </p:bg>
    <p:spTree>
      <p:nvGrpSpPr>
        <p:cNvPr id="447" name="Shape 4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8" name="Google Shape;448;p4"/>
          <p:cNvSpPr/>
          <p:nvPr/>
        </p:nvSpPr>
        <p:spPr>
          <a:xfrm>
            <a:off x="736225" y="2739173"/>
            <a:ext cx="1996500" cy="1928700"/>
          </a:xfrm>
          <a:prstGeom prst="roundRect">
            <a:avLst>
              <a:gd fmla="val 4313" name="adj"/>
            </a:avLst>
          </a:prstGeom>
          <a:solidFill>
            <a:srgbClr val="FFF2CC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49" name="Google Shape;449;p4"/>
          <p:cNvSpPr/>
          <p:nvPr/>
        </p:nvSpPr>
        <p:spPr>
          <a:xfrm>
            <a:off x="819350" y="2636699"/>
            <a:ext cx="1996500" cy="2123559"/>
          </a:xfrm>
          <a:prstGeom prst="roundRect">
            <a:avLst>
              <a:gd fmla="val 4313" name="adj"/>
            </a:avLst>
          </a:prstGeom>
          <a:noFill/>
          <a:ln cap="flat" cmpd="sng" w="9525">
            <a:solidFill>
              <a:srgbClr val="43434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50" name="Google Shape;450;p4"/>
          <p:cNvSpPr txBox="1"/>
          <p:nvPr>
            <p:ph idx="1" type="subTitle"/>
          </p:nvPr>
        </p:nvSpPr>
        <p:spPr>
          <a:xfrm>
            <a:off x="841949" y="2767673"/>
            <a:ext cx="1827900" cy="1671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b="1" lang="de-DE"/>
              <a:t>Attraktivität </a:t>
            </a:r>
            <a:endParaRPr/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 b="1"/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de-DE"/>
              <a:t>Lt. ad-trahere = Anziehungskraft</a:t>
            </a:r>
            <a:endParaRPr/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de-DE"/>
              <a:t>„steht für wertgeschätztes Aussehen, Ausstrahlung und Charisma, und diese Eigenschaften sollen weitgehend natürlich und authentisch erscheinen.“ (Gugutzer 2017)</a:t>
            </a:r>
            <a:endParaRPr/>
          </a:p>
        </p:txBody>
      </p:sp>
      <p:sp>
        <p:nvSpPr>
          <p:cNvPr id="451" name="Google Shape;451;p4"/>
          <p:cNvSpPr/>
          <p:nvPr/>
        </p:nvSpPr>
        <p:spPr>
          <a:xfrm>
            <a:off x="98" y="4048798"/>
            <a:ext cx="28596" cy="32"/>
          </a:xfrm>
          <a:custGeom>
            <a:rect b="b" l="l" r="r" t="t"/>
            <a:pathLst>
              <a:path extrusionOk="0" fill="none" h="1" w="893">
                <a:moveTo>
                  <a:pt x="0" y="1"/>
                </a:moveTo>
                <a:lnTo>
                  <a:pt x="892" y="1"/>
                </a:lnTo>
              </a:path>
            </a:pathLst>
          </a:custGeom>
          <a:noFill/>
          <a:ln cap="flat" cmpd="sng" w="9525">
            <a:solidFill>
              <a:srgbClr val="1F1F1F"/>
            </a:solidFill>
            <a:prstDash val="solid"/>
            <a:miter lim="8921"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434343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52" name="Google Shape;452;p4"/>
          <p:cNvSpPr txBox="1"/>
          <p:nvPr>
            <p:ph type="ctrTitle"/>
          </p:nvPr>
        </p:nvSpPr>
        <p:spPr>
          <a:xfrm>
            <a:off x="1102925" y="1582025"/>
            <a:ext cx="1429500" cy="7929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rPr lang="de-DE"/>
              <a:t>A</a:t>
            </a:r>
            <a:endParaRPr>
              <a:solidFill>
                <a:srgbClr val="434343"/>
              </a:solidFill>
            </a:endParaRPr>
          </a:p>
        </p:txBody>
      </p:sp>
      <p:cxnSp>
        <p:nvCxnSpPr>
          <p:cNvPr id="453" name="Google Shape;453;p4"/>
          <p:cNvCxnSpPr>
            <a:stCxn id="452" idx="2"/>
            <a:endCxn id="449" idx="0"/>
          </p:cNvCxnSpPr>
          <p:nvPr/>
        </p:nvCxnSpPr>
        <p:spPr>
          <a:xfrm>
            <a:off x="1817675" y="2374925"/>
            <a:ext cx="0" cy="261900"/>
          </a:xfrm>
          <a:prstGeom prst="straightConnector1">
            <a:avLst/>
          </a:prstGeom>
          <a:noFill/>
          <a:ln cap="flat" cmpd="sng" w="9525">
            <a:solidFill>
              <a:srgbClr val="434343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454" name="Google Shape;454;p4"/>
          <p:cNvSpPr/>
          <p:nvPr/>
        </p:nvSpPr>
        <p:spPr>
          <a:xfrm>
            <a:off x="3490625" y="2739173"/>
            <a:ext cx="1996500" cy="1928700"/>
          </a:xfrm>
          <a:prstGeom prst="roundRect">
            <a:avLst>
              <a:gd fmla="val 4313" name="adj"/>
            </a:avLst>
          </a:prstGeom>
          <a:solidFill>
            <a:srgbClr val="FFF2CC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55" name="Google Shape;455;p4"/>
          <p:cNvSpPr/>
          <p:nvPr/>
        </p:nvSpPr>
        <p:spPr>
          <a:xfrm>
            <a:off x="3573750" y="2636699"/>
            <a:ext cx="1996500" cy="2190475"/>
          </a:xfrm>
          <a:prstGeom prst="roundRect">
            <a:avLst>
              <a:gd fmla="val 4313" name="adj"/>
            </a:avLst>
          </a:prstGeom>
          <a:noFill/>
          <a:ln cap="flat" cmpd="sng" w="9525">
            <a:solidFill>
              <a:srgbClr val="43434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456" name="Google Shape;456;p4"/>
          <p:cNvCxnSpPr>
            <a:endCxn id="455" idx="0"/>
          </p:cNvCxnSpPr>
          <p:nvPr/>
        </p:nvCxnSpPr>
        <p:spPr>
          <a:xfrm>
            <a:off x="4572000" y="2374799"/>
            <a:ext cx="0" cy="261900"/>
          </a:xfrm>
          <a:prstGeom prst="straightConnector1">
            <a:avLst/>
          </a:prstGeom>
          <a:noFill/>
          <a:ln cap="flat" cmpd="sng" w="9525">
            <a:solidFill>
              <a:srgbClr val="434343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457" name="Google Shape;457;p4"/>
          <p:cNvSpPr/>
          <p:nvPr/>
        </p:nvSpPr>
        <p:spPr>
          <a:xfrm>
            <a:off x="6245025" y="2739173"/>
            <a:ext cx="1996500" cy="1928700"/>
          </a:xfrm>
          <a:prstGeom prst="roundRect">
            <a:avLst>
              <a:gd fmla="val 4313" name="adj"/>
            </a:avLst>
          </a:prstGeom>
          <a:solidFill>
            <a:srgbClr val="FFF2CC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58" name="Google Shape;458;p4"/>
          <p:cNvSpPr/>
          <p:nvPr/>
        </p:nvSpPr>
        <p:spPr>
          <a:xfrm>
            <a:off x="6328150" y="2636700"/>
            <a:ext cx="1996500" cy="1928700"/>
          </a:xfrm>
          <a:prstGeom prst="roundRect">
            <a:avLst>
              <a:gd fmla="val 4313" name="adj"/>
            </a:avLst>
          </a:prstGeom>
          <a:noFill/>
          <a:ln cap="flat" cmpd="sng" w="9525">
            <a:solidFill>
              <a:srgbClr val="43434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459" name="Google Shape;459;p4"/>
          <p:cNvCxnSpPr>
            <a:endCxn id="458" idx="0"/>
          </p:cNvCxnSpPr>
          <p:nvPr/>
        </p:nvCxnSpPr>
        <p:spPr>
          <a:xfrm>
            <a:off x="7326400" y="2374800"/>
            <a:ext cx="0" cy="261900"/>
          </a:xfrm>
          <a:prstGeom prst="straightConnector1">
            <a:avLst/>
          </a:prstGeom>
          <a:noFill/>
          <a:ln cap="flat" cmpd="sng" w="9525">
            <a:solidFill>
              <a:srgbClr val="434343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460" name="Google Shape;460;p4"/>
          <p:cNvSpPr txBox="1"/>
          <p:nvPr>
            <p:ph idx="2" type="ctrTitle"/>
          </p:nvPr>
        </p:nvSpPr>
        <p:spPr>
          <a:xfrm>
            <a:off x="3860651" y="1582025"/>
            <a:ext cx="1429500" cy="7929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rPr lang="de-DE"/>
              <a:t>b</a:t>
            </a:r>
            <a:endParaRPr/>
          </a:p>
        </p:txBody>
      </p:sp>
      <p:sp>
        <p:nvSpPr>
          <p:cNvPr id="461" name="Google Shape;461;p4"/>
          <p:cNvSpPr txBox="1"/>
          <p:nvPr>
            <p:ph idx="3" type="subTitle"/>
          </p:nvPr>
        </p:nvSpPr>
        <p:spPr>
          <a:xfrm>
            <a:off x="3658050" y="2777373"/>
            <a:ext cx="1827900" cy="2049802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b="1" lang="de-DE"/>
              <a:t>Gesellschaftliches Image</a:t>
            </a:r>
            <a:endParaRPr/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 b="1"/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de-DE" sz="1000"/>
              <a:t>= “das Vorstellungsbild eines Gegenstandes oder einer Person in Form einer Komplexqualität von Gefühlen, Einstellungen, Haltungen und Erwartungen, die zusammen das Verhalten des Individuums bezüglich dieses Gegenstands prägen.”(Salcher 2011, 135)</a:t>
            </a:r>
            <a:endParaRPr sz="1000"/>
          </a:p>
        </p:txBody>
      </p:sp>
      <p:sp>
        <p:nvSpPr>
          <p:cNvPr id="462" name="Google Shape;462;p4"/>
          <p:cNvSpPr txBox="1"/>
          <p:nvPr>
            <p:ph idx="4" type="ctrTitle"/>
          </p:nvPr>
        </p:nvSpPr>
        <p:spPr>
          <a:xfrm>
            <a:off x="6605984" y="1582025"/>
            <a:ext cx="1429500" cy="7929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rPr lang="de-DE"/>
              <a:t>c</a:t>
            </a:r>
            <a:endParaRPr/>
          </a:p>
        </p:txBody>
      </p:sp>
      <p:sp>
        <p:nvSpPr>
          <p:cNvPr id="463" name="Google Shape;463;p4"/>
          <p:cNvSpPr txBox="1"/>
          <p:nvPr>
            <p:ph idx="5" type="subTitle"/>
          </p:nvPr>
        </p:nvSpPr>
        <p:spPr>
          <a:xfrm>
            <a:off x="6350354" y="2777374"/>
            <a:ext cx="1827900" cy="1671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b="1" lang="de-DE"/>
              <a:t>Ausbildungsqualität</a:t>
            </a:r>
            <a:endParaRPr/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 b="1"/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de-DE"/>
              <a:t>= Qualitätssicherung in der beruflichen Ausbildung</a:t>
            </a:r>
            <a:endParaRPr/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de-DE"/>
              <a:t>= Qualitätssicherung in der schulischen und betieblichen Ausbildung</a:t>
            </a:r>
            <a:endParaRPr/>
          </a:p>
        </p:txBody>
      </p:sp>
      <p:sp>
        <p:nvSpPr>
          <p:cNvPr id="464" name="Google Shape;464;p4"/>
          <p:cNvSpPr txBox="1"/>
          <p:nvPr>
            <p:ph idx="6" type="ctrTitle"/>
          </p:nvPr>
        </p:nvSpPr>
        <p:spPr>
          <a:xfrm>
            <a:off x="5453261" y="457300"/>
            <a:ext cx="3589139" cy="481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D406A"/>
              </a:buClr>
              <a:buSzPts val="2400"/>
              <a:buNone/>
            </a:pPr>
            <a:r>
              <a:rPr lang="de-DE"/>
              <a:t>Kurze Erklärungen von relevante Fachbegriffe und Theorien</a:t>
            </a:r>
            <a:endParaRPr/>
          </a:p>
        </p:txBody>
      </p:sp>
      <p:pic>
        <p:nvPicPr>
          <p:cNvPr id="465" name="Google Shape;465;p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10501" y="275958"/>
            <a:ext cx="1595994" cy="66136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AFAFA"/>
        </a:solidFill>
      </p:bgPr>
    </p:bg>
    <p:spTree>
      <p:nvGrpSpPr>
        <p:cNvPr id="469" name="Shape 4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0" name="Google Shape;470;p5"/>
          <p:cNvSpPr txBox="1"/>
          <p:nvPr>
            <p:ph idx="8" type="ctrTitle"/>
          </p:nvPr>
        </p:nvSpPr>
        <p:spPr>
          <a:xfrm>
            <a:off x="5279891" y="453868"/>
            <a:ext cx="3302950" cy="468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D406A"/>
              </a:buClr>
              <a:buSzPts val="2400"/>
              <a:buNone/>
            </a:pPr>
            <a:r>
              <a:rPr lang="de-DE"/>
              <a:t>METHODIK</a:t>
            </a:r>
            <a:endParaRPr/>
          </a:p>
        </p:txBody>
      </p:sp>
      <p:grpSp>
        <p:nvGrpSpPr>
          <p:cNvPr id="471" name="Google Shape;471;p5"/>
          <p:cNvGrpSpPr/>
          <p:nvPr/>
        </p:nvGrpSpPr>
        <p:grpSpPr>
          <a:xfrm>
            <a:off x="5095580" y="2967175"/>
            <a:ext cx="1989549" cy="713693"/>
            <a:chOff x="1575694" y="930575"/>
            <a:chExt cx="1989549" cy="713693"/>
          </a:xfrm>
        </p:grpSpPr>
        <p:sp>
          <p:nvSpPr>
            <p:cNvPr id="472" name="Google Shape;472;p5"/>
            <p:cNvSpPr/>
            <p:nvPr/>
          </p:nvSpPr>
          <p:spPr>
            <a:xfrm>
              <a:off x="1616143" y="976768"/>
              <a:ext cx="1949100" cy="667500"/>
            </a:xfrm>
            <a:prstGeom prst="roundRect">
              <a:avLst>
                <a:gd fmla="val 16667" name="adj"/>
              </a:avLst>
            </a:prstGeom>
            <a:solidFill>
              <a:srgbClr val="FFF2C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73" name="Google Shape;473;p5"/>
            <p:cNvSpPr/>
            <p:nvPr/>
          </p:nvSpPr>
          <p:spPr>
            <a:xfrm>
              <a:off x="1575694" y="930575"/>
              <a:ext cx="1949100" cy="667500"/>
            </a:xfrm>
            <a:prstGeom prst="roundRect">
              <a:avLst>
                <a:gd fmla="val 16667" name="adj"/>
              </a:avLst>
            </a:prstGeom>
            <a:noFill/>
            <a:ln cap="flat" cmpd="sng" w="9525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474" name="Google Shape;474;p5"/>
          <p:cNvGrpSpPr/>
          <p:nvPr/>
        </p:nvGrpSpPr>
        <p:grpSpPr>
          <a:xfrm>
            <a:off x="441236" y="2985751"/>
            <a:ext cx="1989549" cy="713693"/>
            <a:chOff x="1575694" y="930575"/>
            <a:chExt cx="1989549" cy="713693"/>
          </a:xfrm>
        </p:grpSpPr>
        <p:sp>
          <p:nvSpPr>
            <p:cNvPr id="475" name="Google Shape;475;p5"/>
            <p:cNvSpPr/>
            <p:nvPr/>
          </p:nvSpPr>
          <p:spPr>
            <a:xfrm>
              <a:off x="1616143" y="976768"/>
              <a:ext cx="1949100" cy="667500"/>
            </a:xfrm>
            <a:prstGeom prst="roundRect">
              <a:avLst>
                <a:gd fmla="val 16667" name="adj"/>
              </a:avLst>
            </a:prstGeom>
            <a:solidFill>
              <a:srgbClr val="FFF2C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76" name="Google Shape;476;p5"/>
            <p:cNvSpPr/>
            <p:nvPr/>
          </p:nvSpPr>
          <p:spPr>
            <a:xfrm>
              <a:off x="1575694" y="930575"/>
              <a:ext cx="1949100" cy="667500"/>
            </a:xfrm>
            <a:prstGeom prst="roundRect">
              <a:avLst>
                <a:gd fmla="val 16667" name="adj"/>
              </a:avLst>
            </a:prstGeom>
            <a:noFill/>
            <a:ln cap="flat" cmpd="sng" w="9525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477" name="Google Shape;477;p5"/>
          <p:cNvGrpSpPr/>
          <p:nvPr/>
        </p:nvGrpSpPr>
        <p:grpSpPr>
          <a:xfrm>
            <a:off x="5027794" y="1194577"/>
            <a:ext cx="1989549" cy="713693"/>
            <a:chOff x="1575694" y="930575"/>
            <a:chExt cx="1989549" cy="713693"/>
          </a:xfrm>
        </p:grpSpPr>
        <p:sp>
          <p:nvSpPr>
            <p:cNvPr id="478" name="Google Shape;478;p5"/>
            <p:cNvSpPr/>
            <p:nvPr/>
          </p:nvSpPr>
          <p:spPr>
            <a:xfrm>
              <a:off x="1616143" y="976768"/>
              <a:ext cx="1949100" cy="667500"/>
            </a:xfrm>
            <a:prstGeom prst="roundRect">
              <a:avLst>
                <a:gd fmla="val 16667" name="adj"/>
              </a:avLst>
            </a:prstGeom>
            <a:solidFill>
              <a:srgbClr val="FFF2C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79" name="Google Shape;479;p5"/>
            <p:cNvSpPr/>
            <p:nvPr/>
          </p:nvSpPr>
          <p:spPr>
            <a:xfrm>
              <a:off x="1575694" y="930575"/>
              <a:ext cx="1949100" cy="667500"/>
            </a:xfrm>
            <a:prstGeom prst="roundRect">
              <a:avLst>
                <a:gd fmla="val 16667" name="adj"/>
              </a:avLst>
            </a:prstGeom>
            <a:noFill/>
            <a:ln cap="flat" cmpd="sng" w="9525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480" name="Google Shape;480;p5"/>
          <p:cNvGrpSpPr/>
          <p:nvPr/>
        </p:nvGrpSpPr>
        <p:grpSpPr>
          <a:xfrm>
            <a:off x="461461" y="1240770"/>
            <a:ext cx="1989549" cy="713693"/>
            <a:chOff x="1575694" y="930575"/>
            <a:chExt cx="1989549" cy="713693"/>
          </a:xfrm>
        </p:grpSpPr>
        <p:sp>
          <p:nvSpPr>
            <p:cNvPr id="481" name="Google Shape;481;p5"/>
            <p:cNvSpPr/>
            <p:nvPr/>
          </p:nvSpPr>
          <p:spPr>
            <a:xfrm>
              <a:off x="1616143" y="976768"/>
              <a:ext cx="1949100" cy="667500"/>
            </a:xfrm>
            <a:prstGeom prst="roundRect">
              <a:avLst>
                <a:gd fmla="val 16667" name="adj"/>
              </a:avLst>
            </a:prstGeom>
            <a:solidFill>
              <a:srgbClr val="FFF2C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82" name="Google Shape;482;p5"/>
            <p:cNvSpPr/>
            <p:nvPr/>
          </p:nvSpPr>
          <p:spPr>
            <a:xfrm>
              <a:off x="1575694" y="930575"/>
              <a:ext cx="1949100" cy="667500"/>
            </a:xfrm>
            <a:prstGeom prst="roundRect">
              <a:avLst>
                <a:gd fmla="val 16667" name="adj"/>
              </a:avLst>
            </a:prstGeom>
            <a:noFill/>
            <a:ln cap="flat" cmpd="sng" w="9525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483" name="Google Shape;483;p5"/>
          <p:cNvSpPr txBox="1"/>
          <p:nvPr>
            <p:ph idx="1" type="subTitle"/>
          </p:nvPr>
        </p:nvSpPr>
        <p:spPr>
          <a:xfrm>
            <a:off x="461461" y="1951808"/>
            <a:ext cx="3067200" cy="974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171450" lvl="0" marL="17145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Font typeface="Anaheim"/>
              <a:buChar char="-"/>
            </a:pPr>
            <a:r>
              <a:rPr lang="de-DE">
                <a:latin typeface="Anaheim"/>
                <a:ea typeface="Anaheim"/>
                <a:cs typeface="Anaheim"/>
                <a:sym typeface="Anaheim"/>
              </a:rPr>
              <a:t>Online-Befragung </a:t>
            </a:r>
            <a:endParaRPr/>
          </a:p>
          <a:p>
            <a:pPr indent="-171450" lvl="0" marL="17145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Font typeface="Anaheim"/>
              <a:buChar char="-"/>
            </a:pPr>
            <a:r>
              <a:rPr lang="de-DE">
                <a:latin typeface="Anaheim"/>
                <a:ea typeface="Anaheim"/>
                <a:cs typeface="Anaheim"/>
                <a:sym typeface="Anaheim"/>
              </a:rPr>
              <a:t>3 Gruppen von Erhebungsmethoden</a:t>
            </a:r>
            <a:endParaRPr/>
          </a:p>
          <a:p>
            <a:pPr indent="-171450" lvl="1" marL="62865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Font typeface="Anaheim"/>
              <a:buChar char="-"/>
            </a:pPr>
            <a:r>
              <a:rPr lang="de-DE">
                <a:latin typeface="Anaheim"/>
                <a:ea typeface="Anaheim"/>
                <a:cs typeface="Anaheim"/>
                <a:sym typeface="Anaheim"/>
              </a:rPr>
              <a:t>Beobachtung</a:t>
            </a:r>
            <a:endParaRPr/>
          </a:p>
          <a:p>
            <a:pPr indent="-171450" lvl="1" marL="62865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Font typeface="Anaheim"/>
              <a:buChar char="-"/>
            </a:pPr>
            <a:r>
              <a:rPr lang="de-DE">
                <a:latin typeface="Anaheim"/>
                <a:ea typeface="Anaheim"/>
                <a:cs typeface="Anaheim"/>
                <a:sym typeface="Anaheim"/>
              </a:rPr>
              <a:t>Recherche </a:t>
            </a:r>
            <a:endParaRPr/>
          </a:p>
          <a:p>
            <a:pPr indent="-171450" lvl="1" marL="62865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Font typeface="Anaheim"/>
              <a:buChar char="-"/>
            </a:pPr>
            <a:r>
              <a:rPr lang="de-DE">
                <a:latin typeface="Anaheim"/>
                <a:ea typeface="Anaheim"/>
                <a:cs typeface="Anaheim"/>
                <a:sym typeface="Anaheim"/>
              </a:rPr>
              <a:t>Befragung</a:t>
            </a:r>
            <a:endParaRPr>
              <a:latin typeface="Anaheim"/>
              <a:ea typeface="Anaheim"/>
              <a:cs typeface="Anaheim"/>
              <a:sym typeface="Anaheim"/>
            </a:endParaRPr>
          </a:p>
        </p:txBody>
      </p:sp>
      <p:sp>
        <p:nvSpPr>
          <p:cNvPr id="484" name="Google Shape;484;p5"/>
          <p:cNvSpPr txBox="1"/>
          <p:nvPr>
            <p:ph idx="2" type="ctrTitle"/>
          </p:nvPr>
        </p:nvSpPr>
        <p:spPr>
          <a:xfrm>
            <a:off x="447438" y="3083928"/>
            <a:ext cx="2063471" cy="5763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</a:pPr>
            <a:r>
              <a:rPr lang="de-DE" sz="1400"/>
              <a:t>03. Wie wurden die Daten erhoben und ausgewertet?</a:t>
            </a:r>
            <a:endParaRPr sz="1400"/>
          </a:p>
        </p:txBody>
      </p:sp>
      <p:sp>
        <p:nvSpPr>
          <p:cNvPr id="485" name="Google Shape;485;p5"/>
          <p:cNvSpPr txBox="1"/>
          <p:nvPr>
            <p:ph type="ctrTitle"/>
          </p:nvPr>
        </p:nvSpPr>
        <p:spPr>
          <a:xfrm>
            <a:off x="541929" y="1284308"/>
            <a:ext cx="1638283" cy="5763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</a:pPr>
            <a:r>
              <a:rPr lang="de-DE" sz="1400"/>
              <a:t>01.  Welche Methode wurde verwendet?</a:t>
            </a:r>
            <a:endParaRPr sz="1400"/>
          </a:p>
        </p:txBody>
      </p:sp>
      <p:sp>
        <p:nvSpPr>
          <p:cNvPr id="486" name="Google Shape;486;p5"/>
          <p:cNvSpPr txBox="1"/>
          <p:nvPr>
            <p:ph idx="4" type="ctrTitle"/>
          </p:nvPr>
        </p:nvSpPr>
        <p:spPr>
          <a:xfrm>
            <a:off x="5134601" y="3079849"/>
            <a:ext cx="1924398" cy="5763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de-DE" sz="1400"/>
              <a:t>04. Welche Eigenschaften verfügen die Daten ?</a:t>
            </a:r>
            <a:endParaRPr sz="1400"/>
          </a:p>
        </p:txBody>
      </p:sp>
      <p:sp>
        <p:nvSpPr>
          <p:cNvPr id="487" name="Google Shape;487;p5"/>
          <p:cNvSpPr txBox="1"/>
          <p:nvPr>
            <p:ph idx="3" type="subTitle"/>
          </p:nvPr>
        </p:nvSpPr>
        <p:spPr>
          <a:xfrm>
            <a:off x="464457" y="3699444"/>
            <a:ext cx="3067200" cy="974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171450" lvl="0" marL="17145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Font typeface="Anaheim"/>
              <a:buChar char="-"/>
            </a:pPr>
            <a:r>
              <a:rPr lang="de-DE" sz="1100">
                <a:latin typeface="Anaheim"/>
                <a:ea typeface="Anaheim"/>
                <a:cs typeface="Anaheim"/>
                <a:sym typeface="Anaheim"/>
              </a:rPr>
              <a:t>Probanden erhielten einen Link zur Online-Umfrage</a:t>
            </a:r>
            <a:endParaRPr/>
          </a:p>
          <a:p>
            <a:pPr indent="-171450" lvl="0" marL="17145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Font typeface="Anaheim"/>
              <a:buChar char="-"/>
            </a:pPr>
            <a:r>
              <a:rPr lang="de-DE" sz="1100">
                <a:latin typeface="Anaheim"/>
                <a:ea typeface="Anaheim"/>
                <a:cs typeface="Anaheim"/>
                <a:sym typeface="Anaheim"/>
              </a:rPr>
              <a:t>Quantitative Auswertung der Daten durch deskriptive Statistik</a:t>
            </a:r>
            <a:endParaRPr/>
          </a:p>
          <a:p>
            <a:pPr indent="-171450" lvl="0" marL="17145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Font typeface="Anaheim"/>
              <a:buChar char="-"/>
            </a:pPr>
            <a:r>
              <a:rPr lang="de-DE" sz="1100">
                <a:latin typeface="Anaheim"/>
                <a:ea typeface="Anaheim"/>
                <a:cs typeface="Anaheim"/>
                <a:sym typeface="Anaheim"/>
              </a:rPr>
              <a:t>Datenerhebungszeitraum: 01/09 – 24/09</a:t>
            </a:r>
            <a:endParaRPr/>
          </a:p>
          <a:p>
            <a:pPr indent="-107950" lvl="0" marL="17145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Font typeface="Abel"/>
              <a:buNone/>
            </a:pPr>
            <a:r>
              <a:t/>
            </a:r>
            <a:endParaRPr>
              <a:latin typeface="Anaheim"/>
              <a:ea typeface="Anaheim"/>
              <a:cs typeface="Anaheim"/>
              <a:sym typeface="Anaheim"/>
            </a:endParaRPr>
          </a:p>
        </p:txBody>
      </p:sp>
      <p:sp>
        <p:nvSpPr>
          <p:cNvPr id="488" name="Google Shape;488;p5"/>
          <p:cNvSpPr txBox="1"/>
          <p:nvPr>
            <p:ph idx="5" type="subTitle"/>
          </p:nvPr>
        </p:nvSpPr>
        <p:spPr>
          <a:xfrm>
            <a:off x="5032311" y="3721976"/>
            <a:ext cx="3067200" cy="974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171450" lvl="0" marL="17145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Font typeface="Anaheim"/>
              <a:buChar char="-"/>
            </a:pPr>
            <a:r>
              <a:rPr lang="de-DE">
                <a:latin typeface="Anaheim"/>
                <a:ea typeface="Anaheim"/>
                <a:cs typeface="Anaheim"/>
                <a:sym typeface="Anaheim"/>
              </a:rPr>
              <a:t>Geschlechterverteilung</a:t>
            </a:r>
            <a:endParaRPr/>
          </a:p>
          <a:p>
            <a:pPr indent="-171450" lvl="0" marL="17145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Font typeface="Anaheim"/>
              <a:buChar char="-"/>
            </a:pPr>
            <a:r>
              <a:rPr lang="de-DE">
                <a:latin typeface="Anaheim"/>
                <a:ea typeface="Anaheim"/>
                <a:cs typeface="Anaheim"/>
                <a:sym typeface="Anaheim"/>
              </a:rPr>
              <a:t>Altersverteilung</a:t>
            </a:r>
            <a:endParaRPr/>
          </a:p>
          <a:p>
            <a:pPr indent="-171450" lvl="0" marL="17145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Font typeface="Anaheim"/>
              <a:buChar char="-"/>
            </a:pPr>
            <a:r>
              <a:rPr lang="de-DE">
                <a:latin typeface="Anaheim"/>
                <a:ea typeface="Anaheim"/>
                <a:cs typeface="Anaheim"/>
                <a:sym typeface="Anaheim"/>
              </a:rPr>
              <a:t>Bildungsabschluss</a:t>
            </a:r>
            <a:endParaRPr/>
          </a:p>
          <a:p>
            <a:pPr indent="-171450" lvl="0" marL="17145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Font typeface="Anaheim"/>
              <a:buChar char="-"/>
            </a:pPr>
            <a:r>
              <a:rPr lang="de-DE">
                <a:latin typeface="Anaheim"/>
                <a:ea typeface="Anaheim"/>
                <a:cs typeface="Anaheim"/>
                <a:sym typeface="Anaheim"/>
              </a:rPr>
              <a:t>Branchen der Auszubildenden</a:t>
            </a:r>
            <a:endParaRPr/>
          </a:p>
          <a:p>
            <a:pPr indent="-171450" lvl="0" marL="17145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Font typeface="Anaheim"/>
              <a:buChar char="-"/>
            </a:pPr>
            <a:r>
              <a:rPr lang="de-DE">
                <a:latin typeface="Anaheim"/>
                <a:ea typeface="Anaheim"/>
                <a:cs typeface="Anaheim"/>
                <a:sym typeface="Anaheim"/>
              </a:rPr>
              <a:t>Ausbildungsberufe</a:t>
            </a:r>
            <a:endParaRPr>
              <a:latin typeface="Anaheim"/>
              <a:ea typeface="Anaheim"/>
              <a:cs typeface="Anaheim"/>
              <a:sym typeface="Anaheim"/>
            </a:endParaRPr>
          </a:p>
        </p:txBody>
      </p:sp>
      <p:sp>
        <p:nvSpPr>
          <p:cNvPr id="489" name="Google Shape;489;p5"/>
          <p:cNvSpPr txBox="1"/>
          <p:nvPr>
            <p:ph idx="6" type="ctrTitle"/>
          </p:nvPr>
        </p:nvSpPr>
        <p:spPr>
          <a:xfrm>
            <a:off x="5092946" y="1289000"/>
            <a:ext cx="2034081" cy="5763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de-DE" sz="1400"/>
              <a:t>02. Wie war die Vorgehensweise?</a:t>
            </a:r>
            <a:endParaRPr sz="1400"/>
          </a:p>
        </p:txBody>
      </p:sp>
      <p:sp>
        <p:nvSpPr>
          <p:cNvPr id="490" name="Google Shape;490;p5"/>
          <p:cNvSpPr txBox="1"/>
          <p:nvPr>
            <p:ph idx="7" type="subTitle"/>
          </p:nvPr>
        </p:nvSpPr>
        <p:spPr>
          <a:xfrm>
            <a:off x="4879614" y="1906208"/>
            <a:ext cx="3067200" cy="974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171450" lvl="0" marL="17145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Font typeface="Anaheim"/>
              <a:buChar char="-"/>
            </a:pPr>
            <a:r>
              <a:rPr lang="de-DE">
                <a:latin typeface="Anaheim"/>
                <a:ea typeface="Anaheim"/>
                <a:cs typeface="Anaheim"/>
                <a:sym typeface="Anaheim"/>
              </a:rPr>
              <a:t>aktive und passive Auswahl der Probanden</a:t>
            </a:r>
            <a:endParaRPr/>
          </a:p>
          <a:p>
            <a:pPr indent="-171450" lvl="0" marL="17145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Font typeface="Anaheim"/>
              <a:buChar char="-"/>
            </a:pPr>
            <a:r>
              <a:rPr lang="de-DE">
                <a:latin typeface="Anaheim"/>
                <a:ea typeface="Anaheim"/>
                <a:cs typeface="Anaheim"/>
                <a:sym typeface="Anaheim"/>
              </a:rPr>
              <a:t>Teilnehmer befinden sich derzeit in der Ausbildung</a:t>
            </a:r>
            <a:endParaRPr/>
          </a:p>
          <a:p>
            <a:pPr indent="-107950" lvl="0" marL="17145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Font typeface="Abel"/>
              <a:buNone/>
            </a:pPr>
            <a:r>
              <a:t/>
            </a:r>
            <a:endParaRPr>
              <a:latin typeface="Anaheim"/>
              <a:ea typeface="Anaheim"/>
              <a:cs typeface="Anaheim"/>
              <a:sym typeface="Anaheim"/>
            </a:endParaRPr>
          </a:p>
        </p:txBody>
      </p:sp>
      <p:grpSp>
        <p:nvGrpSpPr>
          <p:cNvPr id="491" name="Google Shape;491;p5"/>
          <p:cNvGrpSpPr/>
          <p:nvPr/>
        </p:nvGrpSpPr>
        <p:grpSpPr>
          <a:xfrm>
            <a:off x="7656286" y="4158249"/>
            <a:ext cx="831195" cy="623842"/>
            <a:chOff x="4857224" y="3518946"/>
            <a:chExt cx="2371910" cy="1507093"/>
          </a:xfrm>
        </p:grpSpPr>
        <p:sp>
          <p:nvSpPr>
            <p:cNvPr id="492" name="Google Shape;492;p5"/>
            <p:cNvSpPr/>
            <p:nvPr/>
          </p:nvSpPr>
          <p:spPr>
            <a:xfrm flipH="1">
              <a:off x="6620122" y="4175756"/>
              <a:ext cx="454956" cy="850283"/>
            </a:xfrm>
            <a:custGeom>
              <a:rect b="b" l="l" r="r" t="t"/>
              <a:pathLst>
                <a:path extrusionOk="0" h="17596" w="9415">
                  <a:moveTo>
                    <a:pt x="0" y="1"/>
                  </a:moveTo>
                  <a:lnTo>
                    <a:pt x="0" y="15912"/>
                  </a:lnTo>
                  <a:cubicBezTo>
                    <a:pt x="0" y="16842"/>
                    <a:pt x="620" y="17595"/>
                    <a:pt x="1382" y="17595"/>
                  </a:cubicBezTo>
                  <a:lnTo>
                    <a:pt x="8029" y="17595"/>
                  </a:lnTo>
                  <a:cubicBezTo>
                    <a:pt x="8794" y="17595"/>
                    <a:pt x="9415" y="16842"/>
                    <a:pt x="9415" y="15912"/>
                  </a:cubicBezTo>
                  <a:lnTo>
                    <a:pt x="9415" y="1"/>
                  </a:lnTo>
                  <a:lnTo>
                    <a:pt x="9228" y="1"/>
                  </a:lnTo>
                  <a:lnTo>
                    <a:pt x="9228" y="15912"/>
                  </a:lnTo>
                  <a:cubicBezTo>
                    <a:pt x="9228" y="16737"/>
                    <a:pt x="8693" y="17413"/>
                    <a:pt x="8029" y="17413"/>
                  </a:cubicBezTo>
                  <a:lnTo>
                    <a:pt x="1382" y="17413"/>
                  </a:lnTo>
                  <a:cubicBezTo>
                    <a:pt x="721" y="17413"/>
                    <a:pt x="183" y="16737"/>
                    <a:pt x="183" y="15912"/>
                  </a:cubicBezTo>
                  <a:lnTo>
                    <a:pt x="183" y="1"/>
                  </a:ln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93" name="Google Shape;493;p5"/>
            <p:cNvSpPr/>
            <p:nvPr/>
          </p:nvSpPr>
          <p:spPr>
            <a:xfrm flipH="1">
              <a:off x="4865016" y="4175756"/>
              <a:ext cx="455005" cy="850283"/>
            </a:xfrm>
            <a:custGeom>
              <a:rect b="b" l="l" r="r" t="t"/>
              <a:pathLst>
                <a:path extrusionOk="0" h="17596" w="9416">
                  <a:moveTo>
                    <a:pt x="1" y="1"/>
                  </a:moveTo>
                  <a:lnTo>
                    <a:pt x="1" y="15912"/>
                  </a:lnTo>
                  <a:cubicBezTo>
                    <a:pt x="1" y="16842"/>
                    <a:pt x="622" y="17595"/>
                    <a:pt x="1383" y="17595"/>
                  </a:cubicBezTo>
                  <a:lnTo>
                    <a:pt x="8030" y="17595"/>
                  </a:lnTo>
                  <a:cubicBezTo>
                    <a:pt x="8794" y="17595"/>
                    <a:pt x="9415" y="16842"/>
                    <a:pt x="9415" y="15912"/>
                  </a:cubicBezTo>
                  <a:lnTo>
                    <a:pt x="9415" y="1"/>
                  </a:lnTo>
                  <a:lnTo>
                    <a:pt x="9229" y="1"/>
                  </a:lnTo>
                  <a:lnTo>
                    <a:pt x="9229" y="15912"/>
                  </a:lnTo>
                  <a:cubicBezTo>
                    <a:pt x="9229" y="16737"/>
                    <a:pt x="8694" y="17413"/>
                    <a:pt x="8030" y="17413"/>
                  </a:cubicBezTo>
                  <a:lnTo>
                    <a:pt x="1383" y="17413"/>
                  </a:lnTo>
                  <a:cubicBezTo>
                    <a:pt x="723" y="17413"/>
                    <a:pt x="184" y="16737"/>
                    <a:pt x="184" y="15912"/>
                  </a:cubicBezTo>
                  <a:lnTo>
                    <a:pt x="184" y="1"/>
                  </a:ln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94" name="Google Shape;494;p5"/>
            <p:cNvSpPr/>
            <p:nvPr/>
          </p:nvSpPr>
          <p:spPr>
            <a:xfrm flipH="1">
              <a:off x="4857224" y="3925297"/>
              <a:ext cx="2371910" cy="250504"/>
            </a:xfrm>
            <a:custGeom>
              <a:rect b="b" l="l" r="r" t="t"/>
              <a:pathLst>
                <a:path extrusionOk="0" h="5184" w="49085">
                  <a:moveTo>
                    <a:pt x="1" y="0"/>
                  </a:moveTo>
                  <a:lnTo>
                    <a:pt x="1" y="5184"/>
                  </a:lnTo>
                  <a:lnTo>
                    <a:pt x="49084" y="5184"/>
                  </a:lnTo>
                  <a:lnTo>
                    <a:pt x="49084" y="0"/>
                  </a:lnTo>
                  <a:close/>
                </a:path>
              </a:pathLst>
            </a:custGeom>
            <a:solidFill>
              <a:srgbClr val="F1C23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95" name="Google Shape;495;p5"/>
            <p:cNvSpPr/>
            <p:nvPr/>
          </p:nvSpPr>
          <p:spPr>
            <a:xfrm flipH="1">
              <a:off x="6769635" y="4175756"/>
              <a:ext cx="455005" cy="850283"/>
            </a:xfrm>
            <a:custGeom>
              <a:rect b="b" l="l" r="r" t="t"/>
              <a:pathLst>
                <a:path extrusionOk="0" h="17596" w="9416">
                  <a:moveTo>
                    <a:pt x="1" y="1"/>
                  </a:moveTo>
                  <a:lnTo>
                    <a:pt x="1" y="15912"/>
                  </a:lnTo>
                  <a:cubicBezTo>
                    <a:pt x="1" y="16842"/>
                    <a:pt x="622" y="17595"/>
                    <a:pt x="1386" y="17595"/>
                  </a:cubicBezTo>
                  <a:lnTo>
                    <a:pt x="8034" y="17595"/>
                  </a:lnTo>
                  <a:cubicBezTo>
                    <a:pt x="8794" y="17595"/>
                    <a:pt x="9415" y="16842"/>
                    <a:pt x="9415" y="15912"/>
                  </a:cubicBezTo>
                  <a:lnTo>
                    <a:pt x="9415" y="1"/>
                  </a:lnTo>
                  <a:lnTo>
                    <a:pt x="9233" y="1"/>
                  </a:lnTo>
                  <a:lnTo>
                    <a:pt x="9233" y="15912"/>
                  </a:lnTo>
                  <a:cubicBezTo>
                    <a:pt x="9233" y="16737"/>
                    <a:pt x="8694" y="17413"/>
                    <a:pt x="8034" y="17413"/>
                  </a:cubicBezTo>
                  <a:lnTo>
                    <a:pt x="1386" y="17413"/>
                  </a:lnTo>
                  <a:cubicBezTo>
                    <a:pt x="722" y="17413"/>
                    <a:pt x="188" y="16737"/>
                    <a:pt x="188" y="15912"/>
                  </a:cubicBezTo>
                  <a:lnTo>
                    <a:pt x="188" y="1"/>
                  </a:ln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96" name="Google Shape;496;p5"/>
            <p:cNvSpPr/>
            <p:nvPr/>
          </p:nvSpPr>
          <p:spPr>
            <a:xfrm flipH="1">
              <a:off x="5039125" y="4175756"/>
              <a:ext cx="455005" cy="850283"/>
            </a:xfrm>
            <a:custGeom>
              <a:rect b="b" l="l" r="r" t="t"/>
              <a:pathLst>
                <a:path extrusionOk="0" h="17596" w="9416">
                  <a:moveTo>
                    <a:pt x="0" y="1"/>
                  </a:moveTo>
                  <a:lnTo>
                    <a:pt x="0" y="15912"/>
                  </a:lnTo>
                  <a:cubicBezTo>
                    <a:pt x="0" y="16842"/>
                    <a:pt x="622" y="17595"/>
                    <a:pt x="1382" y="17595"/>
                  </a:cubicBezTo>
                  <a:lnTo>
                    <a:pt x="8033" y="17595"/>
                  </a:lnTo>
                  <a:cubicBezTo>
                    <a:pt x="8794" y="17595"/>
                    <a:pt x="9415" y="16842"/>
                    <a:pt x="9415" y="15912"/>
                  </a:cubicBezTo>
                  <a:lnTo>
                    <a:pt x="9415" y="1"/>
                  </a:lnTo>
                  <a:lnTo>
                    <a:pt x="9232" y="1"/>
                  </a:lnTo>
                  <a:lnTo>
                    <a:pt x="9232" y="15912"/>
                  </a:lnTo>
                  <a:cubicBezTo>
                    <a:pt x="9232" y="16737"/>
                    <a:pt x="8693" y="17413"/>
                    <a:pt x="8033" y="17413"/>
                  </a:cubicBezTo>
                  <a:lnTo>
                    <a:pt x="1382" y="17413"/>
                  </a:lnTo>
                  <a:cubicBezTo>
                    <a:pt x="721" y="17413"/>
                    <a:pt x="183" y="16737"/>
                    <a:pt x="183" y="15912"/>
                  </a:cubicBezTo>
                  <a:lnTo>
                    <a:pt x="183" y="1"/>
                  </a:ln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97" name="Google Shape;497;p5"/>
            <p:cNvSpPr/>
            <p:nvPr/>
          </p:nvSpPr>
          <p:spPr>
            <a:xfrm flipH="1">
              <a:off x="5686280" y="3518946"/>
              <a:ext cx="881692" cy="406392"/>
            </a:xfrm>
            <a:custGeom>
              <a:rect b="b" l="l" r="r" t="t"/>
              <a:pathLst>
                <a:path extrusionOk="0" h="8410" w="18246">
                  <a:moveTo>
                    <a:pt x="6106" y="0"/>
                  </a:moveTo>
                  <a:lnTo>
                    <a:pt x="4096" y="8004"/>
                  </a:lnTo>
                  <a:lnTo>
                    <a:pt x="1" y="8004"/>
                  </a:lnTo>
                  <a:lnTo>
                    <a:pt x="1" y="8409"/>
                  </a:lnTo>
                  <a:lnTo>
                    <a:pt x="16490" y="8409"/>
                  </a:lnTo>
                  <a:lnTo>
                    <a:pt x="18245" y="0"/>
                  </a:ln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98" name="Google Shape;498;p5"/>
            <p:cNvSpPr/>
            <p:nvPr/>
          </p:nvSpPr>
          <p:spPr>
            <a:xfrm flipH="1">
              <a:off x="5968474" y="3699820"/>
              <a:ext cx="57455" cy="57455"/>
            </a:xfrm>
            <a:custGeom>
              <a:rect b="b" l="l" r="r" t="t"/>
              <a:pathLst>
                <a:path extrusionOk="0" h="1189" w="1189">
                  <a:moveTo>
                    <a:pt x="592" y="1"/>
                  </a:moveTo>
                  <a:cubicBezTo>
                    <a:pt x="266" y="1"/>
                    <a:pt x="1" y="266"/>
                    <a:pt x="1" y="593"/>
                  </a:cubicBezTo>
                  <a:cubicBezTo>
                    <a:pt x="1" y="923"/>
                    <a:pt x="266" y="1189"/>
                    <a:pt x="592" y="1189"/>
                  </a:cubicBezTo>
                  <a:cubicBezTo>
                    <a:pt x="923" y="1189"/>
                    <a:pt x="1189" y="923"/>
                    <a:pt x="1189" y="593"/>
                  </a:cubicBezTo>
                  <a:cubicBezTo>
                    <a:pt x="1189" y="266"/>
                    <a:pt x="923" y="1"/>
                    <a:pt x="592" y="1"/>
                  </a:cubicBezTo>
                  <a:close/>
                </a:path>
              </a:pathLst>
            </a:custGeom>
            <a:solidFill>
              <a:srgbClr val="E0E0E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99" name="Google Shape;499;p5"/>
            <p:cNvSpPr/>
            <p:nvPr/>
          </p:nvSpPr>
          <p:spPr>
            <a:xfrm flipH="1">
              <a:off x="5488240" y="3848994"/>
              <a:ext cx="284136" cy="169805"/>
            </a:xfrm>
            <a:custGeom>
              <a:rect b="b" l="l" r="r" t="t"/>
              <a:pathLst>
                <a:path extrusionOk="0" h="3514" w="5880">
                  <a:moveTo>
                    <a:pt x="2620" y="1414"/>
                  </a:moveTo>
                  <a:cubicBezTo>
                    <a:pt x="2664" y="1527"/>
                    <a:pt x="2706" y="1643"/>
                    <a:pt x="2747" y="1763"/>
                  </a:cubicBezTo>
                  <a:cubicBezTo>
                    <a:pt x="2865" y="2104"/>
                    <a:pt x="2998" y="2484"/>
                    <a:pt x="2905" y="2861"/>
                  </a:cubicBezTo>
                  <a:cubicBezTo>
                    <a:pt x="2858" y="3044"/>
                    <a:pt x="2754" y="3224"/>
                    <a:pt x="2593" y="3328"/>
                  </a:cubicBezTo>
                  <a:cubicBezTo>
                    <a:pt x="2503" y="3388"/>
                    <a:pt x="2397" y="3417"/>
                    <a:pt x="2289" y="3417"/>
                  </a:cubicBezTo>
                  <a:cubicBezTo>
                    <a:pt x="2204" y="3417"/>
                    <a:pt x="2117" y="3398"/>
                    <a:pt x="2036" y="3363"/>
                  </a:cubicBezTo>
                  <a:cubicBezTo>
                    <a:pt x="1853" y="3288"/>
                    <a:pt x="1699" y="3141"/>
                    <a:pt x="1616" y="2965"/>
                  </a:cubicBezTo>
                  <a:cubicBezTo>
                    <a:pt x="1537" y="2790"/>
                    <a:pt x="1530" y="2585"/>
                    <a:pt x="1577" y="2402"/>
                  </a:cubicBezTo>
                  <a:cubicBezTo>
                    <a:pt x="1674" y="2025"/>
                    <a:pt x="1954" y="1734"/>
                    <a:pt x="2270" y="1566"/>
                  </a:cubicBezTo>
                  <a:cubicBezTo>
                    <a:pt x="2384" y="1503"/>
                    <a:pt x="2501" y="1454"/>
                    <a:pt x="2620" y="1414"/>
                  </a:cubicBezTo>
                  <a:close/>
                  <a:moveTo>
                    <a:pt x="999" y="0"/>
                  </a:moveTo>
                  <a:cubicBezTo>
                    <a:pt x="776" y="4"/>
                    <a:pt x="586" y="40"/>
                    <a:pt x="436" y="83"/>
                  </a:cubicBezTo>
                  <a:cubicBezTo>
                    <a:pt x="285" y="126"/>
                    <a:pt x="173" y="184"/>
                    <a:pt x="101" y="227"/>
                  </a:cubicBezTo>
                  <a:cubicBezTo>
                    <a:pt x="33" y="270"/>
                    <a:pt x="1" y="298"/>
                    <a:pt x="1" y="298"/>
                  </a:cubicBezTo>
                  <a:cubicBezTo>
                    <a:pt x="1" y="299"/>
                    <a:pt x="2" y="299"/>
                    <a:pt x="2" y="299"/>
                  </a:cubicBezTo>
                  <a:cubicBezTo>
                    <a:pt x="21" y="299"/>
                    <a:pt x="158" y="194"/>
                    <a:pt x="446" y="119"/>
                  </a:cubicBezTo>
                  <a:cubicBezTo>
                    <a:pt x="593" y="83"/>
                    <a:pt x="780" y="55"/>
                    <a:pt x="999" y="55"/>
                  </a:cubicBezTo>
                  <a:cubicBezTo>
                    <a:pt x="1218" y="58"/>
                    <a:pt x="1469" y="83"/>
                    <a:pt x="1717" y="194"/>
                  </a:cubicBezTo>
                  <a:cubicBezTo>
                    <a:pt x="1842" y="248"/>
                    <a:pt x="1950" y="338"/>
                    <a:pt x="2051" y="446"/>
                  </a:cubicBezTo>
                  <a:cubicBezTo>
                    <a:pt x="2154" y="557"/>
                    <a:pt x="2248" y="679"/>
                    <a:pt x="2331" y="815"/>
                  </a:cubicBezTo>
                  <a:cubicBezTo>
                    <a:pt x="2428" y="975"/>
                    <a:pt x="2511" y="1149"/>
                    <a:pt x="2588" y="1335"/>
                  </a:cubicBezTo>
                  <a:lnTo>
                    <a:pt x="2588" y="1335"/>
                  </a:lnTo>
                  <a:cubicBezTo>
                    <a:pt x="2467" y="1376"/>
                    <a:pt x="2345" y="1426"/>
                    <a:pt x="2227" y="1490"/>
                  </a:cubicBezTo>
                  <a:cubicBezTo>
                    <a:pt x="1892" y="1659"/>
                    <a:pt x="1591" y="1971"/>
                    <a:pt x="1487" y="2376"/>
                  </a:cubicBezTo>
                  <a:cubicBezTo>
                    <a:pt x="1433" y="2578"/>
                    <a:pt x="1437" y="2803"/>
                    <a:pt x="1530" y="3005"/>
                  </a:cubicBezTo>
                  <a:cubicBezTo>
                    <a:pt x="1624" y="3206"/>
                    <a:pt x="1792" y="3367"/>
                    <a:pt x="2000" y="3453"/>
                  </a:cubicBezTo>
                  <a:cubicBezTo>
                    <a:pt x="2090" y="3493"/>
                    <a:pt x="2189" y="3513"/>
                    <a:pt x="2288" y="3513"/>
                  </a:cubicBezTo>
                  <a:cubicBezTo>
                    <a:pt x="2415" y="3513"/>
                    <a:pt x="2541" y="3479"/>
                    <a:pt x="2646" y="3406"/>
                  </a:cubicBezTo>
                  <a:cubicBezTo>
                    <a:pt x="2833" y="3285"/>
                    <a:pt x="2944" y="3083"/>
                    <a:pt x="2994" y="2883"/>
                  </a:cubicBezTo>
                  <a:cubicBezTo>
                    <a:pt x="3048" y="2678"/>
                    <a:pt x="3034" y="2470"/>
                    <a:pt x="2994" y="2280"/>
                  </a:cubicBezTo>
                  <a:cubicBezTo>
                    <a:pt x="2955" y="2086"/>
                    <a:pt x="2894" y="1907"/>
                    <a:pt x="2833" y="1730"/>
                  </a:cubicBezTo>
                  <a:cubicBezTo>
                    <a:pt x="2792" y="1614"/>
                    <a:pt x="2749" y="1499"/>
                    <a:pt x="2703" y="1387"/>
                  </a:cubicBezTo>
                  <a:lnTo>
                    <a:pt x="2703" y="1387"/>
                  </a:lnTo>
                  <a:cubicBezTo>
                    <a:pt x="2885" y="1332"/>
                    <a:pt x="3069" y="1297"/>
                    <a:pt x="3246" y="1267"/>
                  </a:cubicBezTo>
                  <a:cubicBezTo>
                    <a:pt x="3547" y="1221"/>
                    <a:pt x="3829" y="1199"/>
                    <a:pt x="4089" y="1199"/>
                  </a:cubicBezTo>
                  <a:cubicBezTo>
                    <a:pt x="4109" y="1199"/>
                    <a:pt x="4128" y="1199"/>
                    <a:pt x="4147" y="1199"/>
                  </a:cubicBezTo>
                  <a:cubicBezTo>
                    <a:pt x="4700" y="1203"/>
                    <a:pt x="5141" y="1304"/>
                    <a:pt x="5432" y="1404"/>
                  </a:cubicBezTo>
                  <a:cubicBezTo>
                    <a:pt x="5713" y="1497"/>
                    <a:pt x="5864" y="1580"/>
                    <a:pt x="5879" y="1580"/>
                  </a:cubicBezTo>
                  <a:cubicBezTo>
                    <a:pt x="5879" y="1580"/>
                    <a:pt x="5880" y="1580"/>
                    <a:pt x="5880" y="1579"/>
                  </a:cubicBezTo>
                  <a:cubicBezTo>
                    <a:pt x="5880" y="1576"/>
                    <a:pt x="5845" y="1554"/>
                    <a:pt x="5772" y="1515"/>
                  </a:cubicBezTo>
                  <a:cubicBezTo>
                    <a:pt x="5701" y="1476"/>
                    <a:pt x="5590" y="1422"/>
                    <a:pt x="5446" y="1368"/>
                  </a:cubicBezTo>
                  <a:cubicBezTo>
                    <a:pt x="5152" y="1256"/>
                    <a:pt x="4707" y="1145"/>
                    <a:pt x="4147" y="1131"/>
                  </a:cubicBezTo>
                  <a:cubicBezTo>
                    <a:pt x="4105" y="1130"/>
                    <a:pt x="4063" y="1130"/>
                    <a:pt x="4020" y="1130"/>
                  </a:cubicBezTo>
                  <a:cubicBezTo>
                    <a:pt x="3775" y="1130"/>
                    <a:pt x="3513" y="1149"/>
                    <a:pt x="3235" y="1188"/>
                  </a:cubicBezTo>
                  <a:cubicBezTo>
                    <a:pt x="3054" y="1217"/>
                    <a:pt x="2863" y="1252"/>
                    <a:pt x="2671" y="1309"/>
                  </a:cubicBezTo>
                  <a:lnTo>
                    <a:pt x="2671" y="1309"/>
                  </a:lnTo>
                  <a:cubicBezTo>
                    <a:pt x="2590" y="1119"/>
                    <a:pt x="2501" y="939"/>
                    <a:pt x="2399" y="776"/>
                  </a:cubicBezTo>
                  <a:cubicBezTo>
                    <a:pt x="2313" y="636"/>
                    <a:pt x="2212" y="507"/>
                    <a:pt x="2104" y="395"/>
                  </a:cubicBezTo>
                  <a:cubicBezTo>
                    <a:pt x="2000" y="284"/>
                    <a:pt x="1879" y="187"/>
                    <a:pt x="1745" y="133"/>
                  </a:cubicBezTo>
                  <a:cubicBezTo>
                    <a:pt x="1483" y="18"/>
                    <a:pt x="1221" y="0"/>
                    <a:pt x="999" y="0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500" name="Google Shape;500;p5"/>
          <p:cNvGrpSpPr/>
          <p:nvPr/>
        </p:nvGrpSpPr>
        <p:grpSpPr>
          <a:xfrm>
            <a:off x="8396066" y="3653725"/>
            <a:ext cx="577841" cy="1067057"/>
            <a:chOff x="7352169" y="1792626"/>
            <a:chExt cx="1333531" cy="2916217"/>
          </a:xfrm>
        </p:grpSpPr>
        <p:grpSp>
          <p:nvGrpSpPr>
            <p:cNvPr id="501" name="Google Shape;501;p5"/>
            <p:cNvGrpSpPr/>
            <p:nvPr/>
          </p:nvGrpSpPr>
          <p:grpSpPr>
            <a:xfrm>
              <a:off x="7352169" y="1792626"/>
              <a:ext cx="1333531" cy="2916217"/>
              <a:chOff x="7352169" y="1999451"/>
              <a:chExt cx="1333531" cy="2916217"/>
            </a:xfrm>
          </p:grpSpPr>
          <p:grpSp>
            <p:nvGrpSpPr>
              <p:cNvPr id="502" name="Google Shape;502;p5"/>
              <p:cNvGrpSpPr/>
              <p:nvPr/>
            </p:nvGrpSpPr>
            <p:grpSpPr>
              <a:xfrm>
                <a:off x="7788625" y="4788743"/>
                <a:ext cx="623189" cy="126925"/>
                <a:chOff x="7605347" y="4840573"/>
                <a:chExt cx="925163" cy="188427"/>
              </a:xfrm>
            </p:grpSpPr>
            <p:sp>
              <p:nvSpPr>
                <p:cNvPr id="503" name="Google Shape;503;p5"/>
                <p:cNvSpPr/>
                <p:nvPr/>
              </p:nvSpPr>
              <p:spPr>
                <a:xfrm flipH="1">
                  <a:off x="8100033" y="4840573"/>
                  <a:ext cx="429399" cy="187705"/>
                </a:xfrm>
                <a:custGeom>
                  <a:rect b="b" l="l" r="r" t="t"/>
                  <a:pathLst>
                    <a:path extrusionOk="0" h="2611" w="5973">
                      <a:moveTo>
                        <a:pt x="3202" y="0"/>
                      </a:moveTo>
                      <a:lnTo>
                        <a:pt x="0" y="54"/>
                      </a:lnTo>
                      <a:lnTo>
                        <a:pt x="32" y="2556"/>
                      </a:lnTo>
                      <a:lnTo>
                        <a:pt x="230" y="2563"/>
                      </a:lnTo>
                      <a:cubicBezTo>
                        <a:pt x="681" y="2581"/>
                        <a:pt x="1837" y="2611"/>
                        <a:pt x="2942" y="2611"/>
                      </a:cubicBezTo>
                      <a:cubicBezTo>
                        <a:pt x="4010" y="2611"/>
                        <a:pt x="5029" y="2583"/>
                        <a:pt x="5316" y="2491"/>
                      </a:cubicBezTo>
                      <a:cubicBezTo>
                        <a:pt x="5973" y="2279"/>
                        <a:pt x="3241" y="1713"/>
                        <a:pt x="3241" y="1713"/>
                      </a:cubicBezTo>
                      <a:lnTo>
                        <a:pt x="3202" y="0"/>
                      </a:lnTo>
                      <a:close/>
                    </a:path>
                  </a:pathLst>
                </a:custGeom>
                <a:solidFill>
                  <a:srgbClr val="F1C232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504" name="Google Shape;504;p5"/>
                <p:cNvSpPr/>
                <p:nvPr/>
              </p:nvSpPr>
              <p:spPr>
                <a:xfrm flipH="1">
                  <a:off x="8139206" y="4986872"/>
                  <a:ext cx="61250" cy="27965"/>
                </a:xfrm>
                <a:custGeom>
                  <a:rect b="b" l="l" r="r" t="t"/>
                  <a:pathLst>
                    <a:path extrusionOk="0" h="389" w="852">
                      <a:moveTo>
                        <a:pt x="0" y="1"/>
                      </a:moveTo>
                      <a:cubicBezTo>
                        <a:pt x="79" y="22"/>
                        <a:pt x="155" y="47"/>
                        <a:pt x="227" y="69"/>
                      </a:cubicBezTo>
                      <a:cubicBezTo>
                        <a:pt x="98" y="26"/>
                        <a:pt x="0" y="1"/>
                        <a:pt x="0" y="1"/>
                      </a:cubicBezTo>
                      <a:close/>
                      <a:moveTo>
                        <a:pt x="833" y="349"/>
                      </a:moveTo>
                      <a:cubicBezTo>
                        <a:pt x="844" y="363"/>
                        <a:pt x="844" y="374"/>
                        <a:pt x="840" y="388"/>
                      </a:cubicBezTo>
                      <a:lnTo>
                        <a:pt x="851" y="388"/>
                      </a:lnTo>
                      <a:cubicBezTo>
                        <a:pt x="851" y="374"/>
                        <a:pt x="844" y="363"/>
                        <a:pt x="833" y="349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505" name="Google Shape;505;p5"/>
                <p:cNvSpPr/>
                <p:nvPr/>
              </p:nvSpPr>
              <p:spPr>
                <a:xfrm flipH="1">
                  <a:off x="8138989" y="5014766"/>
                  <a:ext cx="10065" cy="5464"/>
                </a:xfrm>
                <a:custGeom>
                  <a:rect b="b" l="l" r="r" t="t"/>
                  <a:pathLst>
                    <a:path extrusionOk="0" h="76" w="140">
                      <a:moveTo>
                        <a:pt x="125" y="0"/>
                      </a:moveTo>
                      <a:cubicBezTo>
                        <a:pt x="118" y="25"/>
                        <a:pt x="86" y="47"/>
                        <a:pt x="25" y="68"/>
                      </a:cubicBezTo>
                      <a:cubicBezTo>
                        <a:pt x="17" y="68"/>
                        <a:pt x="7" y="72"/>
                        <a:pt x="0" y="75"/>
                      </a:cubicBezTo>
                      <a:cubicBezTo>
                        <a:pt x="72" y="61"/>
                        <a:pt x="118" y="47"/>
                        <a:pt x="129" y="32"/>
                      </a:cubicBezTo>
                      <a:cubicBezTo>
                        <a:pt x="136" y="22"/>
                        <a:pt x="140" y="11"/>
                        <a:pt x="136" y="0"/>
                      </a:cubicBezTo>
                      <a:close/>
                    </a:path>
                  </a:pathLst>
                </a:custGeom>
                <a:solidFill>
                  <a:srgbClr val="7D8488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506" name="Google Shape;506;p5"/>
                <p:cNvSpPr/>
                <p:nvPr/>
              </p:nvSpPr>
              <p:spPr>
                <a:xfrm flipH="1">
                  <a:off x="8305710" y="5024255"/>
                  <a:ext cx="221421" cy="4529"/>
                </a:xfrm>
                <a:custGeom>
                  <a:rect b="b" l="l" r="r" t="t"/>
                  <a:pathLst>
                    <a:path extrusionOk="0" h="63" w="3080">
                      <a:moveTo>
                        <a:pt x="0" y="1"/>
                      </a:moveTo>
                      <a:cubicBezTo>
                        <a:pt x="582" y="41"/>
                        <a:pt x="1433" y="62"/>
                        <a:pt x="2283" y="62"/>
                      </a:cubicBezTo>
                      <a:cubicBezTo>
                        <a:pt x="2552" y="62"/>
                        <a:pt x="2818" y="59"/>
                        <a:pt x="3080" y="54"/>
                      </a:cubicBezTo>
                      <a:lnTo>
                        <a:pt x="2882" y="54"/>
                      </a:lnTo>
                      <a:cubicBezTo>
                        <a:pt x="1784" y="54"/>
                        <a:pt x="646" y="26"/>
                        <a:pt x="198" y="8"/>
                      </a:cubicBezTo>
                      <a:lnTo>
                        <a:pt x="0" y="1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507" name="Google Shape;507;p5"/>
                <p:cNvSpPr/>
                <p:nvPr/>
              </p:nvSpPr>
              <p:spPr>
                <a:xfrm flipH="1">
                  <a:off x="8139716" y="4986872"/>
                  <a:ext cx="387415" cy="41337"/>
                </a:xfrm>
                <a:custGeom>
                  <a:rect b="b" l="l" r="r" t="t"/>
                  <a:pathLst>
                    <a:path extrusionOk="0" h="575" w="5389">
                      <a:moveTo>
                        <a:pt x="4544" y="1"/>
                      </a:moveTo>
                      <a:cubicBezTo>
                        <a:pt x="4358" y="11"/>
                        <a:pt x="4268" y="417"/>
                        <a:pt x="4268" y="417"/>
                      </a:cubicBezTo>
                      <a:lnTo>
                        <a:pt x="1156" y="442"/>
                      </a:lnTo>
                      <a:lnTo>
                        <a:pt x="1156" y="456"/>
                      </a:lnTo>
                      <a:cubicBezTo>
                        <a:pt x="1153" y="456"/>
                        <a:pt x="1153" y="453"/>
                        <a:pt x="1149" y="442"/>
                      </a:cubicBezTo>
                      <a:lnTo>
                        <a:pt x="4" y="449"/>
                      </a:lnTo>
                      <a:lnTo>
                        <a:pt x="0" y="521"/>
                      </a:lnTo>
                      <a:lnTo>
                        <a:pt x="198" y="528"/>
                      </a:lnTo>
                      <a:cubicBezTo>
                        <a:pt x="646" y="546"/>
                        <a:pt x="1784" y="574"/>
                        <a:pt x="2882" y="574"/>
                      </a:cubicBezTo>
                      <a:lnTo>
                        <a:pt x="3080" y="574"/>
                      </a:lnTo>
                      <a:cubicBezTo>
                        <a:pt x="4063" y="561"/>
                        <a:pt x="4936" y="521"/>
                        <a:pt x="5259" y="463"/>
                      </a:cubicBezTo>
                      <a:cubicBezTo>
                        <a:pt x="5266" y="460"/>
                        <a:pt x="5276" y="456"/>
                        <a:pt x="5284" y="456"/>
                      </a:cubicBezTo>
                      <a:cubicBezTo>
                        <a:pt x="5345" y="435"/>
                        <a:pt x="5377" y="413"/>
                        <a:pt x="5384" y="388"/>
                      </a:cubicBezTo>
                      <a:cubicBezTo>
                        <a:pt x="5388" y="374"/>
                        <a:pt x="5388" y="363"/>
                        <a:pt x="5377" y="349"/>
                      </a:cubicBezTo>
                      <a:cubicBezTo>
                        <a:pt x="5302" y="251"/>
                        <a:pt x="4989" y="137"/>
                        <a:pt x="4771" y="69"/>
                      </a:cubicBezTo>
                      <a:cubicBezTo>
                        <a:pt x="4699" y="47"/>
                        <a:pt x="4623" y="22"/>
                        <a:pt x="4544" y="1"/>
                      </a:cubicBezTo>
                      <a:close/>
                    </a:path>
                  </a:pathLst>
                </a:custGeom>
                <a:solidFill>
                  <a:srgbClr val="BF9000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508" name="Google Shape;508;p5"/>
                <p:cNvSpPr/>
                <p:nvPr/>
              </p:nvSpPr>
              <p:spPr>
                <a:xfrm flipH="1">
                  <a:off x="8139716" y="5013040"/>
                  <a:ext cx="390794" cy="8699"/>
                </a:xfrm>
                <a:custGeom>
                  <a:rect b="b" l="l" r="r" t="t"/>
                  <a:pathLst>
                    <a:path extrusionOk="0" h="121" w="5436">
                      <a:moveTo>
                        <a:pt x="5420" y="0"/>
                      </a:moveTo>
                      <a:cubicBezTo>
                        <a:pt x="5410" y="0"/>
                        <a:pt x="5396" y="1"/>
                        <a:pt x="5378" y="3"/>
                      </a:cubicBezTo>
                      <a:cubicBezTo>
                        <a:pt x="5331" y="3"/>
                        <a:pt x="5280" y="3"/>
                        <a:pt x="5220" y="6"/>
                      </a:cubicBezTo>
                      <a:cubicBezTo>
                        <a:pt x="5061" y="10"/>
                        <a:pt x="4868" y="17"/>
                        <a:pt x="4639" y="28"/>
                      </a:cubicBezTo>
                      <a:cubicBezTo>
                        <a:pt x="4147" y="46"/>
                        <a:pt x="3468" y="64"/>
                        <a:pt x="2718" y="78"/>
                      </a:cubicBezTo>
                      <a:cubicBezTo>
                        <a:pt x="2235" y="85"/>
                        <a:pt x="1783" y="87"/>
                        <a:pt x="1390" y="87"/>
                      </a:cubicBezTo>
                      <a:cubicBezTo>
                        <a:pt x="1172" y="87"/>
                        <a:pt x="973" y="87"/>
                        <a:pt x="797" y="85"/>
                      </a:cubicBezTo>
                      <a:cubicBezTo>
                        <a:pt x="568" y="81"/>
                        <a:pt x="374" y="81"/>
                        <a:pt x="216" y="81"/>
                      </a:cubicBezTo>
                      <a:lnTo>
                        <a:pt x="55" y="81"/>
                      </a:lnTo>
                      <a:cubicBezTo>
                        <a:pt x="19" y="81"/>
                        <a:pt x="1" y="81"/>
                        <a:pt x="1" y="85"/>
                      </a:cubicBezTo>
                      <a:cubicBezTo>
                        <a:pt x="1" y="85"/>
                        <a:pt x="19" y="85"/>
                        <a:pt x="55" y="89"/>
                      </a:cubicBezTo>
                      <a:cubicBezTo>
                        <a:pt x="105" y="92"/>
                        <a:pt x="155" y="92"/>
                        <a:pt x="212" y="96"/>
                      </a:cubicBezTo>
                      <a:cubicBezTo>
                        <a:pt x="374" y="99"/>
                        <a:pt x="568" y="107"/>
                        <a:pt x="797" y="110"/>
                      </a:cubicBezTo>
                      <a:cubicBezTo>
                        <a:pt x="1083" y="116"/>
                        <a:pt x="1432" y="120"/>
                        <a:pt x="1821" y="120"/>
                      </a:cubicBezTo>
                      <a:cubicBezTo>
                        <a:pt x="2102" y="120"/>
                        <a:pt x="2404" y="118"/>
                        <a:pt x="2718" y="114"/>
                      </a:cubicBezTo>
                      <a:cubicBezTo>
                        <a:pt x="3468" y="103"/>
                        <a:pt x="4150" y="78"/>
                        <a:pt x="4639" y="53"/>
                      </a:cubicBezTo>
                      <a:cubicBezTo>
                        <a:pt x="4868" y="42"/>
                        <a:pt x="5061" y="31"/>
                        <a:pt x="5220" y="21"/>
                      </a:cubicBezTo>
                      <a:cubicBezTo>
                        <a:pt x="5280" y="17"/>
                        <a:pt x="5331" y="13"/>
                        <a:pt x="5378" y="10"/>
                      </a:cubicBezTo>
                      <a:cubicBezTo>
                        <a:pt x="5414" y="6"/>
                        <a:pt x="5435" y="3"/>
                        <a:pt x="5435" y="3"/>
                      </a:cubicBezTo>
                      <a:cubicBezTo>
                        <a:pt x="5435" y="1"/>
                        <a:pt x="5430" y="0"/>
                        <a:pt x="5420" y="0"/>
                      </a:cubicBezTo>
                      <a:close/>
                    </a:path>
                  </a:pathLst>
                </a:custGeom>
                <a:solidFill>
                  <a:srgbClr val="BF9000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509" name="Google Shape;509;p5"/>
                <p:cNvSpPr/>
                <p:nvPr/>
              </p:nvSpPr>
              <p:spPr>
                <a:xfrm flipH="1">
                  <a:off x="8198300" y="4983996"/>
                  <a:ext cx="23436" cy="36448"/>
                </a:xfrm>
                <a:custGeom>
                  <a:rect b="b" l="l" r="r" t="t"/>
                  <a:pathLst>
                    <a:path extrusionOk="0" h="507" w="326">
                      <a:moveTo>
                        <a:pt x="320" y="0"/>
                      </a:moveTo>
                      <a:cubicBezTo>
                        <a:pt x="304" y="0"/>
                        <a:pt x="177" y="62"/>
                        <a:pt x="92" y="209"/>
                      </a:cubicBezTo>
                      <a:cubicBezTo>
                        <a:pt x="0" y="358"/>
                        <a:pt x="9" y="507"/>
                        <a:pt x="20" y="507"/>
                      </a:cubicBezTo>
                      <a:cubicBezTo>
                        <a:pt x="20" y="507"/>
                        <a:pt x="20" y="507"/>
                        <a:pt x="20" y="507"/>
                      </a:cubicBezTo>
                      <a:cubicBezTo>
                        <a:pt x="31" y="507"/>
                        <a:pt x="38" y="371"/>
                        <a:pt x="124" y="227"/>
                      </a:cubicBezTo>
                      <a:cubicBezTo>
                        <a:pt x="207" y="84"/>
                        <a:pt x="325" y="11"/>
                        <a:pt x="322" y="1"/>
                      </a:cubicBezTo>
                      <a:cubicBezTo>
                        <a:pt x="322" y="1"/>
                        <a:pt x="321" y="0"/>
                        <a:pt x="320" y="0"/>
                      </a:cubicBezTo>
                      <a:close/>
                    </a:path>
                  </a:pathLst>
                </a:custGeom>
                <a:solidFill>
                  <a:srgbClr val="263238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510" name="Google Shape;510;p5"/>
                <p:cNvSpPr/>
                <p:nvPr/>
              </p:nvSpPr>
              <p:spPr>
                <a:xfrm flipH="1">
                  <a:off x="8276302" y="4967677"/>
                  <a:ext cx="13156" cy="19554"/>
                </a:xfrm>
                <a:custGeom>
                  <a:rect b="b" l="l" r="r" t="t"/>
                  <a:pathLst>
                    <a:path extrusionOk="0" h="272" w="183">
                      <a:moveTo>
                        <a:pt x="174" y="1"/>
                      </a:moveTo>
                      <a:cubicBezTo>
                        <a:pt x="161" y="1"/>
                        <a:pt x="120" y="56"/>
                        <a:pt x="75" y="124"/>
                      </a:cubicBezTo>
                      <a:cubicBezTo>
                        <a:pt x="32" y="200"/>
                        <a:pt x="0" y="264"/>
                        <a:pt x="11" y="271"/>
                      </a:cubicBezTo>
                      <a:cubicBezTo>
                        <a:pt x="11" y="271"/>
                        <a:pt x="11" y="271"/>
                        <a:pt x="11" y="271"/>
                      </a:cubicBezTo>
                      <a:cubicBezTo>
                        <a:pt x="21" y="271"/>
                        <a:pt x="66" y="219"/>
                        <a:pt x="108" y="145"/>
                      </a:cubicBezTo>
                      <a:cubicBezTo>
                        <a:pt x="154" y="70"/>
                        <a:pt x="183" y="6"/>
                        <a:pt x="176" y="1"/>
                      </a:cubicBezTo>
                      <a:cubicBezTo>
                        <a:pt x="175" y="1"/>
                        <a:pt x="175" y="1"/>
                        <a:pt x="174" y="1"/>
                      </a:cubicBezTo>
                      <a:close/>
                    </a:path>
                  </a:pathLst>
                </a:custGeom>
                <a:solidFill>
                  <a:srgbClr val="263238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511" name="Google Shape;511;p5"/>
                <p:cNvSpPr/>
                <p:nvPr/>
              </p:nvSpPr>
              <p:spPr>
                <a:xfrm flipH="1">
                  <a:off x="8292765" y="4964298"/>
                  <a:ext cx="15313" cy="13443"/>
                </a:xfrm>
                <a:custGeom>
                  <a:rect b="b" l="l" r="r" t="t"/>
                  <a:pathLst>
                    <a:path extrusionOk="0" h="187" w="213">
                      <a:moveTo>
                        <a:pt x="202" y="1"/>
                      </a:moveTo>
                      <a:cubicBezTo>
                        <a:pt x="189" y="1"/>
                        <a:pt x="143" y="32"/>
                        <a:pt x="94" y="78"/>
                      </a:cubicBezTo>
                      <a:cubicBezTo>
                        <a:pt x="40" y="128"/>
                        <a:pt x="1" y="174"/>
                        <a:pt x="8" y="185"/>
                      </a:cubicBezTo>
                      <a:cubicBezTo>
                        <a:pt x="8" y="186"/>
                        <a:pt x="9" y="186"/>
                        <a:pt x="10" y="186"/>
                      </a:cubicBezTo>
                      <a:cubicBezTo>
                        <a:pt x="24" y="186"/>
                        <a:pt x="70" y="152"/>
                        <a:pt x="119" y="106"/>
                      </a:cubicBezTo>
                      <a:cubicBezTo>
                        <a:pt x="173" y="56"/>
                        <a:pt x="213" y="10"/>
                        <a:pt x="205" y="2"/>
                      </a:cubicBezTo>
                      <a:cubicBezTo>
                        <a:pt x="204" y="1"/>
                        <a:pt x="203" y="1"/>
                        <a:pt x="202" y="1"/>
                      </a:cubicBezTo>
                      <a:close/>
                    </a:path>
                  </a:pathLst>
                </a:custGeom>
                <a:solidFill>
                  <a:srgbClr val="263238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512" name="Google Shape;512;p5"/>
                <p:cNvSpPr/>
                <p:nvPr/>
              </p:nvSpPr>
              <p:spPr>
                <a:xfrm flipH="1">
                  <a:off x="8295569" y="4954592"/>
                  <a:ext cx="24155" cy="2732"/>
                </a:xfrm>
                <a:custGeom>
                  <a:rect b="b" l="l" r="r" t="t"/>
                  <a:pathLst>
                    <a:path extrusionOk="0" h="38" w="336">
                      <a:moveTo>
                        <a:pt x="205" y="0"/>
                      </a:moveTo>
                      <a:cubicBezTo>
                        <a:pt x="193" y="0"/>
                        <a:pt x="182" y="0"/>
                        <a:pt x="170" y="1"/>
                      </a:cubicBezTo>
                      <a:cubicBezTo>
                        <a:pt x="77" y="1"/>
                        <a:pt x="1" y="8"/>
                        <a:pt x="1" y="19"/>
                      </a:cubicBezTo>
                      <a:cubicBezTo>
                        <a:pt x="1" y="28"/>
                        <a:pt x="59" y="38"/>
                        <a:pt x="135" y="38"/>
                      </a:cubicBezTo>
                      <a:cubicBezTo>
                        <a:pt x="147" y="38"/>
                        <a:pt x="158" y="37"/>
                        <a:pt x="170" y="37"/>
                      </a:cubicBezTo>
                      <a:cubicBezTo>
                        <a:pt x="259" y="37"/>
                        <a:pt x="335" y="29"/>
                        <a:pt x="335" y="19"/>
                      </a:cubicBezTo>
                      <a:cubicBezTo>
                        <a:pt x="335" y="9"/>
                        <a:pt x="278" y="0"/>
                        <a:pt x="205" y="0"/>
                      </a:cubicBezTo>
                      <a:close/>
                    </a:path>
                  </a:pathLst>
                </a:custGeom>
                <a:solidFill>
                  <a:srgbClr val="263238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513" name="Google Shape;513;p5"/>
                <p:cNvSpPr/>
                <p:nvPr/>
              </p:nvSpPr>
              <p:spPr>
                <a:xfrm flipH="1">
                  <a:off x="8296432" y="4940430"/>
                  <a:ext cx="27893" cy="4026"/>
                </a:xfrm>
                <a:custGeom>
                  <a:rect b="b" l="l" r="r" t="t"/>
                  <a:pathLst>
                    <a:path extrusionOk="0" h="56" w="388">
                      <a:moveTo>
                        <a:pt x="18" y="0"/>
                      </a:moveTo>
                      <a:cubicBezTo>
                        <a:pt x="10" y="0"/>
                        <a:pt x="5" y="1"/>
                        <a:pt x="5" y="4"/>
                      </a:cubicBezTo>
                      <a:cubicBezTo>
                        <a:pt x="0" y="14"/>
                        <a:pt x="83" y="51"/>
                        <a:pt x="194" y="54"/>
                      </a:cubicBezTo>
                      <a:cubicBezTo>
                        <a:pt x="208" y="55"/>
                        <a:pt x="221" y="55"/>
                        <a:pt x="234" y="55"/>
                      </a:cubicBezTo>
                      <a:cubicBezTo>
                        <a:pt x="322" y="55"/>
                        <a:pt x="387" y="35"/>
                        <a:pt x="384" y="26"/>
                      </a:cubicBezTo>
                      <a:cubicBezTo>
                        <a:pt x="384" y="20"/>
                        <a:pt x="365" y="19"/>
                        <a:pt x="334" y="19"/>
                      </a:cubicBezTo>
                      <a:cubicBezTo>
                        <a:pt x="313" y="19"/>
                        <a:pt x="288" y="20"/>
                        <a:pt x="259" y="20"/>
                      </a:cubicBezTo>
                      <a:cubicBezTo>
                        <a:pt x="239" y="20"/>
                        <a:pt x="217" y="19"/>
                        <a:pt x="194" y="19"/>
                      </a:cubicBezTo>
                      <a:cubicBezTo>
                        <a:pt x="114" y="13"/>
                        <a:pt x="46" y="0"/>
                        <a:pt x="18" y="0"/>
                      </a:cubicBezTo>
                      <a:close/>
                    </a:path>
                  </a:pathLst>
                </a:custGeom>
                <a:solidFill>
                  <a:srgbClr val="263238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514" name="Google Shape;514;p5"/>
                <p:cNvSpPr/>
                <p:nvPr/>
              </p:nvSpPr>
              <p:spPr>
                <a:xfrm flipH="1">
                  <a:off x="8237553" y="4945750"/>
                  <a:ext cx="43709" cy="25161"/>
                </a:xfrm>
                <a:custGeom>
                  <a:rect b="b" l="l" r="r" t="t"/>
                  <a:pathLst>
                    <a:path extrusionOk="0" h="350" w="608">
                      <a:moveTo>
                        <a:pt x="415" y="38"/>
                      </a:moveTo>
                      <a:cubicBezTo>
                        <a:pt x="460" y="38"/>
                        <a:pt x="505" y="47"/>
                        <a:pt x="543" y="70"/>
                      </a:cubicBezTo>
                      <a:cubicBezTo>
                        <a:pt x="575" y="91"/>
                        <a:pt x="564" y="131"/>
                        <a:pt x="529" y="152"/>
                      </a:cubicBezTo>
                      <a:cubicBezTo>
                        <a:pt x="493" y="174"/>
                        <a:pt x="450" y="188"/>
                        <a:pt x="413" y="203"/>
                      </a:cubicBezTo>
                      <a:cubicBezTo>
                        <a:pt x="335" y="232"/>
                        <a:pt x="263" y="250"/>
                        <a:pt x="202" y="263"/>
                      </a:cubicBezTo>
                      <a:cubicBezTo>
                        <a:pt x="142" y="274"/>
                        <a:pt x="91" y="281"/>
                        <a:pt x="56" y="285"/>
                      </a:cubicBezTo>
                      <a:lnTo>
                        <a:pt x="56" y="285"/>
                      </a:lnTo>
                      <a:cubicBezTo>
                        <a:pt x="69" y="254"/>
                        <a:pt x="89" y="214"/>
                        <a:pt x="123" y="174"/>
                      </a:cubicBezTo>
                      <a:cubicBezTo>
                        <a:pt x="163" y="124"/>
                        <a:pt x="220" y="81"/>
                        <a:pt x="299" y="56"/>
                      </a:cubicBezTo>
                      <a:cubicBezTo>
                        <a:pt x="333" y="46"/>
                        <a:pt x="374" y="38"/>
                        <a:pt x="415" y="38"/>
                      </a:cubicBezTo>
                      <a:close/>
                      <a:moveTo>
                        <a:pt x="409" y="0"/>
                      </a:moveTo>
                      <a:cubicBezTo>
                        <a:pt x="271" y="0"/>
                        <a:pt x="154" y="80"/>
                        <a:pt x="102" y="156"/>
                      </a:cubicBezTo>
                      <a:cubicBezTo>
                        <a:pt x="64" y="204"/>
                        <a:pt x="46" y="254"/>
                        <a:pt x="38" y="287"/>
                      </a:cubicBezTo>
                      <a:lnTo>
                        <a:pt x="38" y="287"/>
                      </a:lnTo>
                      <a:cubicBezTo>
                        <a:pt x="14" y="290"/>
                        <a:pt x="1" y="291"/>
                        <a:pt x="1" y="293"/>
                      </a:cubicBezTo>
                      <a:cubicBezTo>
                        <a:pt x="1" y="295"/>
                        <a:pt x="13" y="298"/>
                        <a:pt x="36" y="299"/>
                      </a:cubicBezTo>
                      <a:lnTo>
                        <a:pt x="36" y="299"/>
                      </a:lnTo>
                      <a:cubicBezTo>
                        <a:pt x="30" y="331"/>
                        <a:pt x="30" y="350"/>
                        <a:pt x="34" y="350"/>
                      </a:cubicBezTo>
                      <a:cubicBezTo>
                        <a:pt x="34" y="350"/>
                        <a:pt x="34" y="350"/>
                        <a:pt x="34" y="350"/>
                      </a:cubicBezTo>
                      <a:cubicBezTo>
                        <a:pt x="37" y="350"/>
                        <a:pt x="40" y="330"/>
                        <a:pt x="51" y="300"/>
                      </a:cubicBezTo>
                      <a:lnTo>
                        <a:pt x="51" y="300"/>
                      </a:lnTo>
                      <a:cubicBezTo>
                        <a:pt x="55" y="300"/>
                        <a:pt x="59" y="300"/>
                        <a:pt x="64" y="300"/>
                      </a:cubicBezTo>
                      <a:cubicBezTo>
                        <a:pt x="99" y="300"/>
                        <a:pt x="147" y="297"/>
                        <a:pt x="206" y="289"/>
                      </a:cubicBezTo>
                      <a:cubicBezTo>
                        <a:pt x="270" y="281"/>
                        <a:pt x="345" y="263"/>
                        <a:pt x="425" y="238"/>
                      </a:cubicBezTo>
                      <a:cubicBezTo>
                        <a:pt x="464" y="225"/>
                        <a:pt x="507" y="210"/>
                        <a:pt x="550" y="185"/>
                      </a:cubicBezTo>
                      <a:cubicBezTo>
                        <a:pt x="569" y="170"/>
                        <a:pt x="593" y="152"/>
                        <a:pt x="600" y="120"/>
                      </a:cubicBezTo>
                      <a:cubicBezTo>
                        <a:pt x="607" y="88"/>
                        <a:pt x="590" y="56"/>
                        <a:pt x="569" y="38"/>
                      </a:cubicBezTo>
                      <a:cubicBezTo>
                        <a:pt x="514" y="11"/>
                        <a:pt x="460" y="0"/>
                        <a:pt x="409" y="0"/>
                      </a:cubicBezTo>
                      <a:close/>
                    </a:path>
                  </a:pathLst>
                </a:custGeom>
                <a:solidFill>
                  <a:srgbClr val="263238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515" name="Google Shape;515;p5"/>
                <p:cNvSpPr/>
                <p:nvPr/>
              </p:nvSpPr>
              <p:spPr>
                <a:xfrm flipH="1">
                  <a:off x="8275008" y="4939136"/>
                  <a:ext cx="22430" cy="28468"/>
                </a:xfrm>
                <a:custGeom>
                  <a:rect b="b" l="l" r="r" t="t"/>
                  <a:pathLst>
                    <a:path extrusionOk="0" h="396" w="312">
                      <a:moveTo>
                        <a:pt x="75" y="0"/>
                      </a:moveTo>
                      <a:cubicBezTo>
                        <a:pt x="73" y="0"/>
                        <a:pt x="71" y="0"/>
                        <a:pt x="68" y="0"/>
                      </a:cubicBezTo>
                      <a:cubicBezTo>
                        <a:pt x="22" y="7"/>
                        <a:pt x="0" y="62"/>
                        <a:pt x="7" y="97"/>
                      </a:cubicBezTo>
                      <a:cubicBezTo>
                        <a:pt x="10" y="133"/>
                        <a:pt x="29" y="162"/>
                        <a:pt x="43" y="187"/>
                      </a:cubicBezTo>
                      <a:cubicBezTo>
                        <a:pt x="75" y="237"/>
                        <a:pt x="111" y="280"/>
                        <a:pt x="143" y="312"/>
                      </a:cubicBezTo>
                      <a:cubicBezTo>
                        <a:pt x="203" y="369"/>
                        <a:pt x="252" y="392"/>
                        <a:pt x="261" y="392"/>
                      </a:cubicBezTo>
                      <a:cubicBezTo>
                        <a:pt x="261" y="392"/>
                        <a:pt x="262" y="392"/>
                        <a:pt x="262" y="392"/>
                      </a:cubicBezTo>
                      <a:cubicBezTo>
                        <a:pt x="265" y="388"/>
                        <a:pt x="219" y="355"/>
                        <a:pt x="161" y="291"/>
                      </a:cubicBezTo>
                      <a:cubicBezTo>
                        <a:pt x="133" y="259"/>
                        <a:pt x="104" y="219"/>
                        <a:pt x="75" y="169"/>
                      </a:cubicBezTo>
                      <a:cubicBezTo>
                        <a:pt x="47" y="126"/>
                        <a:pt x="25" y="50"/>
                        <a:pt x="75" y="40"/>
                      </a:cubicBezTo>
                      <a:cubicBezTo>
                        <a:pt x="79" y="40"/>
                        <a:pt x="83" y="39"/>
                        <a:pt x="86" y="39"/>
                      </a:cubicBezTo>
                      <a:cubicBezTo>
                        <a:pt x="136" y="39"/>
                        <a:pt x="182" y="86"/>
                        <a:pt x="212" y="123"/>
                      </a:cubicBezTo>
                      <a:cubicBezTo>
                        <a:pt x="247" y="169"/>
                        <a:pt x="265" y="216"/>
                        <a:pt x="272" y="255"/>
                      </a:cubicBezTo>
                      <a:cubicBezTo>
                        <a:pt x="290" y="342"/>
                        <a:pt x="272" y="395"/>
                        <a:pt x="280" y="395"/>
                      </a:cubicBezTo>
                      <a:cubicBezTo>
                        <a:pt x="280" y="395"/>
                        <a:pt x="280" y="395"/>
                        <a:pt x="280" y="395"/>
                      </a:cubicBezTo>
                      <a:cubicBezTo>
                        <a:pt x="285" y="395"/>
                        <a:pt x="312" y="342"/>
                        <a:pt x="302" y="252"/>
                      </a:cubicBezTo>
                      <a:cubicBezTo>
                        <a:pt x="294" y="209"/>
                        <a:pt x="277" y="155"/>
                        <a:pt x="240" y="105"/>
                      </a:cubicBezTo>
                      <a:cubicBezTo>
                        <a:pt x="205" y="59"/>
                        <a:pt x="160" y="0"/>
                        <a:pt x="75" y="0"/>
                      </a:cubicBezTo>
                      <a:close/>
                    </a:path>
                  </a:pathLst>
                </a:custGeom>
                <a:solidFill>
                  <a:srgbClr val="263238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516" name="Google Shape;516;p5"/>
                <p:cNvSpPr/>
                <p:nvPr/>
              </p:nvSpPr>
              <p:spPr>
                <a:xfrm flipH="1">
                  <a:off x="8443739" y="4954305"/>
                  <a:ext cx="83105" cy="65420"/>
                </a:xfrm>
                <a:custGeom>
                  <a:rect b="b" l="l" r="r" t="t"/>
                  <a:pathLst>
                    <a:path extrusionOk="0" h="910" w="1156">
                      <a:moveTo>
                        <a:pt x="183" y="0"/>
                      </a:moveTo>
                      <a:cubicBezTo>
                        <a:pt x="134" y="0"/>
                        <a:pt x="93" y="3"/>
                        <a:pt x="65" y="8"/>
                      </a:cubicBezTo>
                      <a:cubicBezTo>
                        <a:pt x="22" y="15"/>
                        <a:pt x="0" y="23"/>
                        <a:pt x="0" y="23"/>
                      </a:cubicBezTo>
                      <a:cubicBezTo>
                        <a:pt x="0" y="25"/>
                        <a:pt x="5" y="25"/>
                        <a:pt x="13" y="25"/>
                      </a:cubicBezTo>
                      <a:cubicBezTo>
                        <a:pt x="21" y="25"/>
                        <a:pt x="34" y="25"/>
                        <a:pt x="50" y="23"/>
                      </a:cubicBezTo>
                      <a:cubicBezTo>
                        <a:pt x="70" y="23"/>
                        <a:pt x="96" y="22"/>
                        <a:pt x="128" y="22"/>
                      </a:cubicBezTo>
                      <a:cubicBezTo>
                        <a:pt x="159" y="22"/>
                        <a:pt x="196" y="23"/>
                        <a:pt x="237" y="26"/>
                      </a:cubicBezTo>
                      <a:cubicBezTo>
                        <a:pt x="380" y="41"/>
                        <a:pt x="582" y="98"/>
                        <a:pt x="758" y="231"/>
                      </a:cubicBezTo>
                      <a:cubicBezTo>
                        <a:pt x="933" y="367"/>
                        <a:pt x="1038" y="547"/>
                        <a:pt x="1088" y="683"/>
                      </a:cubicBezTo>
                      <a:cubicBezTo>
                        <a:pt x="1137" y="817"/>
                        <a:pt x="1145" y="909"/>
                        <a:pt x="1152" y="909"/>
                      </a:cubicBezTo>
                      <a:cubicBezTo>
                        <a:pt x="1152" y="909"/>
                        <a:pt x="1152" y="909"/>
                        <a:pt x="1152" y="909"/>
                      </a:cubicBezTo>
                      <a:cubicBezTo>
                        <a:pt x="1152" y="909"/>
                        <a:pt x="1156" y="888"/>
                        <a:pt x="1152" y="845"/>
                      </a:cubicBezTo>
                      <a:cubicBezTo>
                        <a:pt x="1145" y="805"/>
                        <a:pt x="1134" y="744"/>
                        <a:pt x="1112" y="672"/>
                      </a:cubicBezTo>
                      <a:cubicBezTo>
                        <a:pt x="1069" y="532"/>
                        <a:pt x="965" y="343"/>
                        <a:pt x="783" y="202"/>
                      </a:cubicBezTo>
                      <a:cubicBezTo>
                        <a:pt x="599" y="63"/>
                        <a:pt x="388" y="8"/>
                        <a:pt x="241" y="1"/>
                      </a:cubicBezTo>
                      <a:cubicBezTo>
                        <a:pt x="220" y="0"/>
                        <a:pt x="201" y="0"/>
                        <a:pt x="183" y="0"/>
                      </a:cubicBezTo>
                      <a:close/>
                    </a:path>
                  </a:pathLst>
                </a:custGeom>
                <a:solidFill>
                  <a:srgbClr val="263238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517" name="Google Shape;517;p5"/>
                <p:cNvSpPr/>
                <p:nvPr/>
              </p:nvSpPr>
              <p:spPr>
                <a:xfrm flipH="1">
                  <a:off x="8502832" y="4859911"/>
                  <a:ext cx="2876" cy="94535"/>
                </a:xfrm>
                <a:custGeom>
                  <a:rect b="b" l="l" r="r" t="t"/>
                  <a:pathLst>
                    <a:path extrusionOk="0" h="1315" w="40">
                      <a:moveTo>
                        <a:pt x="18" y="1"/>
                      </a:moveTo>
                      <a:cubicBezTo>
                        <a:pt x="18" y="1"/>
                        <a:pt x="18" y="1"/>
                        <a:pt x="18" y="1"/>
                      </a:cubicBezTo>
                      <a:cubicBezTo>
                        <a:pt x="8" y="1"/>
                        <a:pt x="0" y="294"/>
                        <a:pt x="0" y="657"/>
                      </a:cubicBezTo>
                      <a:cubicBezTo>
                        <a:pt x="0" y="1020"/>
                        <a:pt x="11" y="1314"/>
                        <a:pt x="22" y="1314"/>
                      </a:cubicBezTo>
                      <a:cubicBezTo>
                        <a:pt x="33" y="1314"/>
                        <a:pt x="40" y="1020"/>
                        <a:pt x="40" y="657"/>
                      </a:cubicBezTo>
                      <a:cubicBezTo>
                        <a:pt x="40" y="297"/>
                        <a:pt x="30" y="1"/>
                        <a:pt x="18" y="1"/>
                      </a:cubicBezTo>
                      <a:close/>
                    </a:path>
                  </a:pathLst>
                </a:custGeom>
                <a:solidFill>
                  <a:srgbClr val="263238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518" name="Google Shape;518;p5"/>
                <p:cNvSpPr/>
                <p:nvPr/>
              </p:nvSpPr>
              <p:spPr>
                <a:xfrm flipH="1">
                  <a:off x="8347763" y="4997440"/>
                  <a:ext cx="67361" cy="3666"/>
                </a:xfrm>
                <a:custGeom>
                  <a:rect b="b" l="l" r="r" t="t"/>
                  <a:pathLst>
                    <a:path extrusionOk="0" h="51" w="937">
                      <a:moveTo>
                        <a:pt x="894" y="0"/>
                      </a:moveTo>
                      <a:cubicBezTo>
                        <a:pt x="820" y="0"/>
                        <a:pt x="657" y="9"/>
                        <a:pt x="471" y="11"/>
                      </a:cubicBezTo>
                      <a:cubicBezTo>
                        <a:pt x="298" y="11"/>
                        <a:pt x="147" y="7"/>
                        <a:pt x="65" y="7"/>
                      </a:cubicBezTo>
                      <a:cubicBezTo>
                        <a:pt x="24" y="7"/>
                        <a:pt x="0" y="8"/>
                        <a:pt x="0" y="11"/>
                      </a:cubicBezTo>
                      <a:cubicBezTo>
                        <a:pt x="0" y="22"/>
                        <a:pt x="208" y="51"/>
                        <a:pt x="471" y="51"/>
                      </a:cubicBezTo>
                      <a:cubicBezTo>
                        <a:pt x="729" y="47"/>
                        <a:pt x="937" y="15"/>
                        <a:pt x="937" y="4"/>
                      </a:cubicBezTo>
                      <a:cubicBezTo>
                        <a:pt x="937" y="1"/>
                        <a:pt x="922" y="0"/>
                        <a:pt x="894" y="0"/>
                      </a:cubicBezTo>
                      <a:close/>
                    </a:path>
                  </a:pathLst>
                </a:custGeom>
                <a:solidFill>
                  <a:srgbClr val="263238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519" name="Google Shape;519;p5"/>
                <p:cNvSpPr/>
                <p:nvPr/>
              </p:nvSpPr>
              <p:spPr>
                <a:xfrm flipH="1">
                  <a:off x="8453011" y="4998662"/>
                  <a:ext cx="7836" cy="13300"/>
                </a:xfrm>
                <a:custGeom>
                  <a:rect b="b" l="l" r="r" t="t"/>
                  <a:pathLst>
                    <a:path extrusionOk="0" h="185" w="109">
                      <a:moveTo>
                        <a:pt x="11" y="0"/>
                      </a:moveTo>
                      <a:cubicBezTo>
                        <a:pt x="10" y="0"/>
                        <a:pt x="9" y="0"/>
                        <a:pt x="8" y="1"/>
                      </a:cubicBezTo>
                      <a:cubicBezTo>
                        <a:pt x="1" y="9"/>
                        <a:pt x="26" y="49"/>
                        <a:pt x="47" y="95"/>
                      </a:cubicBezTo>
                      <a:cubicBezTo>
                        <a:pt x="73" y="142"/>
                        <a:pt x="83" y="185"/>
                        <a:pt x="95" y="185"/>
                      </a:cubicBezTo>
                      <a:cubicBezTo>
                        <a:pt x="105" y="185"/>
                        <a:pt x="108" y="130"/>
                        <a:pt x="83" y="77"/>
                      </a:cubicBezTo>
                      <a:cubicBezTo>
                        <a:pt x="61" y="28"/>
                        <a:pt x="24" y="0"/>
                        <a:pt x="11" y="0"/>
                      </a:cubicBezTo>
                      <a:close/>
                    </a:path>
                  </a:pathLst>
                </a:custGeom>
                <a:solidFill>
                  <a:srgbClr val="263238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520" name="Google Shape;520;p5"/>
                <p:cNvSpPr/>
                <p:nvPr/>
              </p:nvSpPr>
              <p:spPr>
                <a:xfrm flipH="1">
                  <a:off x="8468252" y="4977741"/>
                  <a:ext cx="9849" cy="9058"/>
                </a:xfrm>
                <a:custGeom>
                  <a:rect b="b" l="l" r="r" t="t"/>
                  <a:pathLst>
                    <a:path extrusionOk="0" h="126" w="137">
                      <a:moveTo>
                        <a:pt x="11" y="1"/>
                      </a:moveTo>
                      <a:cubicBezTo>
                        <a:pt x="10" y="1"/>
                        <a:pt x="8" y="1"/>
                        <a:pt x="7" y="2"/>
                      </a:cubicBezTo>
                      <a:cubicBezTo>
                        <a:pt x="0" y="9"/>
                        <a:pt x="22" y="45"/>
                        <a:pt x="55" y="77"/>
                      </a:cubicBezTo>
                      <a:cubicBezTo>
                        <a:pt x="85" y="105"/>
                        <a:pt x="114" y="125"/>
                        <a:pt x="126" y="125"/>
                      </a:cubicBezTo>
                      <a:cubicBezTo>
                        <a:pt x="127" y="125"/>
                        <a:pt x="129" y="125"/>
                        <a:pt x="130" y="124"/>
                      </a:cubicBezTo>
                      <a:cubicBezTo>
                        <a:pt x="136" y="116"/>
                        <a:pt x="115" y="81"/>
                        <a:pt x="83" y="48"/>
                      </a:cubicBezTo>
                      <a:cubicBezTo>
                        <a:pt x="54" y="21"/>
                        <a:pt x="24" y="1"/>
                        <a:pt x="11" y="1"/>
                      </a:cubicBezTo>
                      <a:close/>
                    </a:path>
                  </a:pathLst>
                </a:custGeom>
                <a:solidFill>
                  <a:srgbClr val="263238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521" name="Google Shape;521;p5"/>
                <p:cNvSpPr/>
                <p:nvPr/>
              </p:nvSpPr>
              <p:spPr>
                <a:xfrm flipH="1">
                  <a:off x="8488382" y="4967245"/>
                  <a:ext cx="13947" cy="5823"/>
                </a:xfrm>
                <a:custGeom>
                  <a:rect b="b" l="l" r="r" t="t"/>
                  <a:pathLst>
                    <a:path extrusionOk="0" h="81" w="194">
                      <a:moveTo>
                        <a:pt x="63" y="1"/>
                      </a:moveTo>
                      <a:cubicBezTo>
                        <a:pt x="27" y="1"/>
                        <a:pt x="1" y="14"/>
                        <a:pt x="4" y="19"/>
                      </a:cubicBezTo>
                      <a:cubicBezTo>
                        <a:pt x="7" y="29"/>
                        <a:pt x="50" y="29"/>
                        <a:pt x="97" y="44"/>
                      </a:cubicBezTo>
                      <a:cubicBezTo>
                        <a:pt x="138" y="60"/>
                        <a:pt x="171" y="81"/>
                        <a:pt x="183" y="81"/>
                      </a:cubicBezTo>
                      <a:cubicBezTo>
                        <a:pt x="185" y="81"/>
                        <a:pt x="186" y="81"/>
                        <a:pt x="187" y="80"/>
                      </a:cubicBezTo>
                      <a:cubicBezTo>
                        <a:pt x="193" y="72"/>
                        <a:pt x="168" y="26"/>
                        <a:pt x="107" y="7"/>
                      </a:cubicBezTo>
                      <a:cubicBezTo>
                        <a:pt x="92" y="3"/>
                        <a:pt x="77" y="1"/>
                        <a:pt x="63" y="1"/>
                      </a:cubicBezTo>
                      <a:close/>
                    </a:path>
                  </a:pathLst>
                </a:custGeom>
                <a:solidFill>
                  <a:srgbClr val="263238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522" name="Google Shape;522;p5"/>
                <p:cNvSpPr/>
                <p:nvPr/>
              </p:nvSpPr>
              <p:spPr>
                <a:xfrm flipH="1">
                  <a:off x="8512106" y="4963866"/>
                  <a:ext cx="7548" cy="3666"/>
                </a:xfrm>
                <a:custGeom>
                  <a:rect b="b" l="l" r="r" t="t"/>
                  <a:pathLst>
                    <a:path extrusionOk="0" h="51" w="105">
                      <a:moveTo>
                        <a:pt x="23" y="0"/>
                      </a:moveTo>
                      <a:cubicBezTo>
                        <a:pt x="13" y="0"/>
                        <a:pt x="6" y="3"/>
                        <a:pt x="4" y="8"/>
                      </a:cubicBezTo>
                      <a:cubicBezTo>
                        <a:pt x="0" y="19"/>
                        <a:pt x="18" y="33"/>
                        <a:pt x="43" y="44"/>
                      </a:cubicBezTo>
                      <a:cubicBezTo>
                        <a:pt x="57" y="49"/>
                        <a:pt x="69" y="51"/>
                        <a:pt x="79" y="51"/>
                      </a:cubicBezTo>
                      <a:cubicBezTo>
                        <a:pt x="91" y="51"/>
                        <a:pt x="99" y="48"/>
                        <a:pt x="101" y="44"/>
                      </a:cubicBezTo>
                      <a:cubicBezTo>
                        <a:pt x="105" y="33"/>
                        <a:pt x="86" y="16"/>
                        <a:pt x="58" y="8"/>
                      </a:cubicBezTo>
                      <a:cubicBezTo>
                        <a:pt x="46" y="3"/>
                        <a:pt x="33" y="0"/>
                        <a:pt x="23" y="0"/>
                      </a:cubicBezTo>
                      <a:close/>
                    </a:path>
                  </a:pathLst>
                </a:custGeom>
                <a:solidFill>
                  <a:srgbClr val="263238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523" name="Google Shape;523;p5"/>
                <p:cNvSpPr/>
                <p:nvPr/>
              </p:nvSpPr>
              <p:spPr>
                <a:xfrm flipH="1">
                  <a:off x="8296647" y="4914836"/>
                  <a:ext cx="791" cy="27462"/>
                </a:xfrm>
                <a:custGeom>
                  <a:rect b="b" l="l" r="r" t="t"/>
                  <a:pathLst>
                    <a:path extrusionOk="0" h="382" w="11">
                      <a:moveTo>
                        <a:pt x="0" y="1"/>
                      </a:moveTo>
                      <a:lnTo>
                        <a:pt x="7" y="382"/>
                      </a:lnTo>
                      <a:lnTo>
                        <a:pt x="10" y="382"/>
                      </a:lnTo>
                      <a:lnTo>
                        <a:pt x="0" y="1"/>
                      </a:lnTo>
                      <a:close/>
                    </a:path>
                  </a:pathLst>
                </a:custGeom>
                <a:solidFill>
                  <a:srgbClr val="B2B2B2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524" name="Google Shape;524;p5"/>
                <p:cNvSpPr/>
                <p:nvPr/>
              </p:nvSpPr>
              <p:spPr>
                <a:xfrm flipH="1">
                  <a:off x="8296867" y="4914621"/>
                  <a:ext cx="206540" cy="34363"/>
                </a:xfrm>
                <a:custGeom>
                  <a:rect b="b" l="l" r="r" t="t"/>
                  <a:pathLst>
                    <a:path extrusionOk="0" h="478" w="2873">
                      <a:moveTo>
                        <a:pt x="2865" y="0"/>
                      </a:moveTo>
                      <a:lnTo>
                        <a:pt x="4" y="255"/>
                      </a:lnTo>
                      <a:cubicBezTo>
                        <a:pt x="4" y="348"/>
                        <a:pt x="1" y="428"/>
                        <a:pt x="1" y="478"/>
                      </a:cubicBezTo>
                      <a:lnTo>
                        <a:pt x="2567" y="395"/>
                      </a:lnTo>
                      <a:cubicBezTo>
                        <a:pt x="2524" y="385"/>
                        <a:pt x="2496" y="370"/>
                        <a:pt x="2496" y="363"/>
                      </a:cubicBezTo>
                      <a:cubicBezTo>
                        <a:pt x="2499" y="360"/>
                        <a:pt x="2502" y="360"/>
                        <a:pt x="2509" y="360"/>
                      </a:cubicBezTo>
                      <a:cubicBezTo>
                        <a:pt x="2539" y="360"/>
                        <a:pt x="2607" y="370"/>
                        <a:pt x="2685" y="378"/>
                      </a:cubicBezTo>
                      <a:cubicBezTo>
                        <a:pt x="2779" y="381"/>
                        <a:pt x="2857" y="378"/>
                        <a:pt x="2872" y="385"/>
                      </a:cubicBezTo>
                      <a:lnTo>
                        <a:pt x="2865" y="4"/>
                      </a:lnTo>
                      <a:lnTo>
                        <a:pt x="2865" y="0"/>
                      </a:lnTo>
                      <a:close/>
                    </a:path>
                  </a:pathLst>
                </a:custGeom>
                <a:solidFill>
                  <a:srgbClr val="BF9000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525" name="Google Shape;525;p5"/>
                <p:cNvSpPr/>
                <p:nvPr/>
              </p:nvSpPr>
              <p:spPr>
                <a:xfrm flipH="1">
                  <a:off x="8296647" y="4940430"/>
                  <a:ext cx="27390" cy="2588"/>
                </a:xfrm>
                <a:custGeom>
                  <a:rect b="b" l="l" r="r" t="t"/>
                  <a:pathLst>
                    <a:path extrusionOk="0" h="36" w="381">
                      <a:moveTo>
                        <a:pt x="14" y="1"/>
                      </a:moveTo>
                      <a:cubicBezTo>
                        <a:pt x="7" y="1"/>
                        <a:pt x="4" y="1"/>
                        <a:pt x="1" y="4"/>
                      </a:cubicBezTo>
                      <a:cubicBezTo>
                        <a:pt x="1" y="11"/>
                        <a:pt x="29" y="26"/>
                        <a:pt x="72" y="36"/>
                      </a:cubicBezTo>
                      <a:lnTo>
                        <a:pt x="380" y="26"/>
                      </a:lnTo>
                      <a:lnTo>
                        <a:pt x="377" y="26"/>
                      </a:lnTo>
                      <a:cubicBezTo>
                        <a:pt x="362" y="19"/>
                        <a:pt x="284" y="22"/>
                        <a:pt x="190" y="19"/>
                      </a:cubicBezTo>
                      <a:cubicBezTo>
                        <a:pt x="112" y="11"/>
                        <a:pt x="44" y="1"/>
                        <a:pt x="14" y="1"/>
                      </a:cubicBezTo>
                      <a:close/>
                    </a:path>
                  </a:pathLst>
                </a:custGeom>
                <a:solidFill>
                  <a:srgbClr val="1B2327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526" name="Google Shape;526;p5"/>
                <p:cNvSpPr/>
                <p:nvPr/>
              </p:nvSpPr>
              <p:spPr>
                <a:xfrm flipH="1">
                  <a:off x="8528066" y="4935254"/>
                  <a:ext cx="647" cy="3163"/>
                </a:xfrm>
                <a:custGeom>
                  <a:rect b="b" l="l" r="r" t="t"/>
                  <a:pathLst>
                    <a:path extrusionOk="0" h="44" w="9">
                      <a:moveTo>
                        <a:pt x="1" y="0"/>
                      </a:moveTo>
                      <a:lnTo>
                        <a:pt x="8" y="43"/>
                      </a:lnTo>
                      <a:lnTo>
                        <a:pt x="8" y="0"/>
                      </a:lnTo>
                      <a:close/>
                    </a:path>
                  </a:pathLst>
                </a:custGeom>
                <a:solidFill>
                  <a:srgbClr val="B2B2B2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527" name="Google Shape;527;p5"/>
                <p:cNvSpPr/>
                <p:nvPr/>
              </p:nvSpPr>
              <p:spPr>
                <a:xfrm flipH="1">
                  <a:off x="8504630" y="4933169"/>
                  <a:ext cx="23508" cy="16607"/>
                </a:xfrm>
                <a:custGeom>
                  <a:rect b="b" l="l" r="r" t="t"/>
                  <a:pathLst>
                    <a:path extrusionOk="0" h="231" w="327">
                      <a:moveTo>
                        <a:pt x="316" y="1"/>
                      </a:moveTo>
                      <a:lnTo>
                        <a:pt x="0" y="29"/>
                      </a:lnTo>
                      <a:lnTo>
                        <a:pt x="0" y="72"/>
                      </a:lnTo>
                      <a:lnTo>
                        <a:pt x="22" y="231"/>
                      </a:lnTo>
                      <a:lnTo>
                        <a:pt x="327" y="223"/>
                      </a:lnTo>
                      <a:cubicBezTo>
                        <a:pt x="323" y="170"/>
                        <a:pt x="320" y="94"/>
                        <a:pt x="316" y="1"/>
                      </a:cubicBezTo>
                      <a:close/>
                    </a:path>
                  </a:pathLst>
                </a:custGeom>
                <a:solidFill>
                  <a:srgbClr val="BF9000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528" name="Google Shape;528;p5"/>
                <p:cNvSpPr/>
                <p:nvPr/>
              </p:nvSpPr>
              <p:spPr>
                <a:xfrm flipH="1">
                  <a:off x="8503048" y="4932953"/>
                  <a:ext cx="2444" cy="16319"/>
                </a:xfrm>
                <a:custGeom>
                  <a:rect b="b" l="l" r="r" t="t"/>
                  <a:pathLst>
                    <a:path extrusionOk="0" h="227" w="34">
                      <a:moveTo>
                        <a:pt x="33" y="0"/>
                      </a:moveTo>
                      <a:lnTo>
                        <a:pt x="1" y="4"/>
                      </a:lnTo>
                      <a:cubicBezTo>
                        <a:pt x="5" y="97"/>
                        <a:pt x="8" y="173"/>
                        <a:pt x="12" y="226"/>
                      </a:cubicBezTo>
                      <a:lnTo>
                        <a:pt x="30" y="223"/>
                      </a:lnTo>
                      <a:cubicBezTo>
                        <a:pt x="30" y="173"/>
                        <a:pt x="33" y="93"/>
                        <a:pt x="33" y="0"/>
                      </a:cubicBezTo>
                      <a:close/>
                    </a:path>
                  </a:pathLst>
                </a:custGeom>
                <a:solidFill>
                  <a:srgbClr val="1B2327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529" name="Google Shape;529;p5"/>
                <p:cNvSpPr/>
                <p:nvPr/>
              </p:nvSpPr>
              <p:spPr>
                <a:xfrm flipH="1">
                  <a:off x="7605347" y="4840573"/>
                  <a:ext cx="430190" cy="187633"/>
                </a:xfrm>
                <a:custGeom>
                  <a:rect b="b" l="l" r="r" t="t"/>
                  <a:pathLst>
                    <a:path extrusionOk="0" h="2610" w="5984">
                      <a:moveTo>
                        <a:pt x="3202" y="0"/>
                      </a:moveTo>
                      <a:lnTo>
                        <a:pt x="0" y="68"/>
                      </a:lnTo>
                      <a:lnTo>
                        <a:pt x="43" y="2571"/>
                      </a:lnTo>
                      <a:lnTo>
                        <a:pt x="240" y="2577"/>
                      </a:lnTo>
                      <a:cubicBezTo>
                        <a:pt x="641" y="2590"/>
                        <a:pt x="1598" y="2610"/>
                        <a:pt x="2581" y="2610"/>
                      </a:cubicBezTo>
                      <a:cubicBezTo>
                        <a:pt x="3774" y="2610"/>
                        <a:pt x="5006" y="2581"/>
                        <a:pt x="5326" y="2477"/>
                      </a:cubicBezTo>
                      <a:cubicBezTo>
                        <a:pt x="5984" y="2261"/>
                        <a:pt x="3249" y="1709"/>
                        <a:pt x="3249" y="1709"/>
                      </a:cubicBezTo>
                      <a:lnTo>
                        <a:pt x="3202" y="0"/>
                      </a:lnTo>
                      <a:close/>
                    </a:path>
                  </a:pathLst>
                </a:custGeom>
                <a:solidFill>
                  <a:srgbClr val="F1C232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530" name="Google Shape;530;p5"/>
                <p:cNvSpPr/>
                <p:nvPr/>
              </p:nvSpPr>
              <p:spPr>
                <a:xfrm flipH="1">
                  <a:off x="7644303" y="4986081"/>
                  <a:ext cx="61466" cy="28468"/>
                </a:xfrm>
                <a:custGeom>
                  <a:rect b="b" l="l" r="r" t="t"/>
                  <a:pathLst>
                    <a:path extrusionOk="0" h="396" w="855">
                      <a:moveTo>
                        <a:pt x="0" y="0"/>
                      </a:moveTo>
                      <a:lnTo>
                        <a:pt x="0" y="0"/>
                      </a:lnTo>
                      <a:cubicBezTo>
                        <a:pt x="11" y="4"/>
                        <a:pt x="101" y="30"/>
                        <a:pt x="223" y="68"/>
                      </a:cubicBezTo>
                      <a:cubicBezTo>
                        <a:pt x="151" y="44"/>
                        <a:pt x="75" y="22"/>
                        <a:pt x="0" y="0"/>
                      </a:cubicBezTo>
                      <a:close/>
                      <a:moveTo>
                        <a:pt x="833" y="345"/>
                      </a:moveTo>
                      <a:cubicBezTo>
                        <a:pt x="844" y="363"/>
                        <a:pt x="844" y="381"/>
                        <a:pt x="833" y="396"/>
                      </a:cubicBezTo>
                      <a:lnTo>
                        <a:pt x="851" y="396"/>
                      </a:lnTo>
                      <a:cubicBezTo>
                        <a:pt x="855" y="381"/>
                        <a:pt x="847" y="363"/>
                        <a:pt x="833" y="345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531" name="Google Shape;531;p5"/>
                <p:cNvSpPr/>
                <p:nvPr/>
              </p:nvSpPr>
              <p:spPr>
                <a:xfrm flipH="1">
                  <a:off x="7811239" y="5025334"/>
                  <a:ext cx="221206" cy="3666"/>
                </a:xfrm>
                <a:custGeom>
                  <a:rect b="b" l="l" r="r" t="t"/>
                  <a:pathLst>
                    <a:path extrusionOk="0" h="51" w="3077">
                      <a:moveTo>
                        <a:pt x="0" y="1"/>
                      </a:moveTo>
                      <a:cubicBezTo>
                        <a:pt x="517" y="32"/>
                        <a:pt x="1242" y="51"/>
                        <a:pt x="1996" y="51"/>
                      </a:cubicBezTo>
                      <a:cubicBezTo>
                        <a:pt x="2355" y="51"/>
                        <a:pt x="2724" y="47"/>
                        <a:pt x="3076" y="39"/>
                      </a:cubicBezTo>
                      <a:lnTo>
                        <a:pt x="2530" y="39"/>
                      </a:lnTo>
                      <a:cubicBezTo>
                        <a:pt x="1551" y="39"/>
                        <a:pt x="596" y="22"/>
                        <a:pt x="197" y="7"/>
                      </a:cubicBezTo>
                      <a:lnTo>
                        <a:pt x="0" y="1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532" name="Google Shape;532;p5"/>
                <p:cNvSpPr/>
                <p:nvPr/>
              </p:nvSpPr>
              <p:spPr>
                <a:xfrm flipH="1">
                  <a:off x="7645102" y="4986081"/>
                  <a:ext cx="387343" cy="42128"/>
                </a:xfrm>
                <a:custGeom>
                  <a:rect b="b" l="l" r="r" t="t"/>
                  <a:pathLst>
                    <a:path extrusionOk="0" h="586" w="5388">
                      <a:moveTo>
                        <a:pt x="4541" y="0"/>
                      </a:moveTo>
                      <a:cubicBezTo>
                        <a:pt x="4357" y="15"/>
                        <a:pt x="4268" y="421"/>
                        <a:pt x="4268" y="421"/>
                      </a:cubicBezTo>
                      <a:lnTo>
                        <a:pt x="1156" y="460"/>
                      </a:lnTo>
                      <a:lnTo>
                        <a:pt x="1156" y="478"/>
                      </a:lnTo>
                      <a:cubicBezTo>
                        <a:pt x="1152" y="478"/>
                        <a:pt x="1152" y="471"/>
                        <a:pt x="1148" y="460"/>
                      </a:cubicBezTo>
                      <a:lnTo>
                        <a:pt x="4" y="474"/>
                      </a:lnTo>
                      <a:lnTo>
                        <a:pt x="0" y="547"/>
                      </a:lnTo>
                      <a:lnTo>
                        <a:pt x="197" y="553"/>
                      </a:lnTo>
                      <a:cubicBezTo>
                        <a:pt x="596" y="568"/>
                        <a:pt x="1551" y="585"/>
                        <a:pt x="2530" y="585"/>
                      </a:cubicBezTo>
                      <a:lnTo>
                        <a:pt x="3076" y="585"/>
                      </a:lnTo>
                      <a:cubicBezTo>
                        <a:pt x="4059" y="564"/>
                        <a:pt x="4935" y="521"/>
                        <a:pt x="5255" y="460"/>
                      </a:cubicBezTo>
                      <a:cubicBezTo>
                        <a:pt x="5265" y="456"/>
                        <a:pt x="5276" y="456"/>
                        <a:pt x="5283" y="453"/>
                      </a:cubicBezTo>
                      <a:cubicBezTo>
                        <a:pt x="5334" y="435"/>
                        <a:pt x="5366" y="417"/>
                        <a:pt x="5377" y="396"/>
                      </a:cubicBezTo>
                      <a:cubicBezTo>
                        <a:pt x="5388" y="381"/>
                        <a:pt x="5388" y="363"/>
                        <a:pt x="5377" y="345"/>
                      </a:cubicBezTo>
                      <a:cubicBezTo>
                        <a:pt x="5298" y="249"/>
                        <a:pt x="4985" y="137"/>
                        <a:pt x="4767" y="68"/>
                      </a:cubicBezTo>
                      <a:cubicBezTo>
                        <a:pt x="4695" y="44"/>
                        <a:pt x="4619" y="22"/>
                        <a:pt x="4544" y="0"/>
                      </a:cubicBezTo>
                      <a:close/>
                    </a:path>
                  </a:pathLst>
                </a:custGeom>
                <a:solidFill>
                  <a:srgbClr val="BF9000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533" name="Google Shape;533;p5"/>
                <p:cNvSpPr/>
                <p:nvPr/>
              </p:nvSpPr>
              <p:spPr>
                <a:xfrm flipH="1">
                  <a:off x="7645317" y="5011962"/>
                  <a:ext cx="390506" cy="10136"/>
                </a:xfrm>
                <a:custGeom>
                  <a:rect b="b" l="l" r="r" t="t"/>
                  <a:pathLst>
                    <a:path extrusionOk="0" h="141" w="5432">
                      <a:moveTo>
                        <a:pt x="5418" y="1"/>
                      </a:moveTo>
                      <a:cubicBezTo>
                        <a:pt x="5409" y="1"/>
                        <a:pt x="5395" y="1"/>
                        <a:pt x="5377" y="3"/>
                      </a:cubicBezTo>
                      <a:cubicBezTo>
                        <a:pt x="5330" y="3"/>
                        <a:pt x="5277" y="7"/>
                        <a:pt x="5219" y="7"/>
                      </a:cubicBezTo>
                      <a:cubicBezTo>
                        <a:pt x="5062" y="14"/>
                        <a:pt x="4868" y="21"/>
                        <a:pt x="4638" y="32"/>
                      </a:cubicBezTo>
                      <a:cubicBezTo>
                        <a:pt x="4146" y="50"/>
                        <a:pt x="3468" y="75"/>
                        <a:pt x="2718" y="89"/>
                      </a:cubicBezTo>
                      <a:cubicBezTo>
                        <a:pt x="2134" y="103"/>
                        <a:pt x="1594" y="109"/>
                        <a:pt x="1152" y="109"/>
                      </a:cubicBezTo>
                      <a:cubicBezTo>
                        <a:pt x="1025" y="109"/>
                        <a:pt x="907" y="108"/>
                        <a:pt x="798" y="107"/>
                      </a:cubicBezTo>
                      <a:lnTo>
                        <a:pt x="213" y="107"/>
                      </a:lnTo>
                      <a:cubicBezTo>
                        <a:pt x="155" y="107"/>
                        <a:pt x="105" y="107"/>
                        <a:pt x="54" y="111"/>
                      </a:cubicBezTo>
                      <a:lnTo>
                        <a:pt x="1" y="111"/>
                      </a:lnTo>
                      <a:cubicBezTo>
                        <a:pt x="1" y="114"/>
                        <a:pt x="19" y="114"/>
                        <a:pt x="54" y="118"/>
                      </a:cubicBezTo>
                      <a:cubicBezTo>
                        <a:pt x="101" y="118"/>
                        <a:pt x="155" y="122"/>
                        <a:pt x="213" y="122"/>
                      </a:cubicBezTo>
                      <a:cubicBezTo>
                        <a:pt x="370" y="125"/>
                        <a:pt x="568" y="132"/>
                        <a:pt x="798" y="136"/>
                      </a:cubicBezTo>
                      <a:cubicBezTo>
                        <a:pt x="1005" y="139"/>
                        <a:pt x="1245" y="141"/>
                        <a:pt x="1510" y="141"/>
                      </a:cubicBezTo>
                      <a:cubicBezTo>
                        <a:pt x="1873" y="141"/>
                        <a:pt x="2283" y="137"/>
                        <a:pt x="2718" y="129"/>
                      </a:cubicBezTo>
                      <a:cubicBezTo>
                        <a:pt x="3468" y="114"/>
                        <a:pt x="4146" y="86"/>
                        <a:pt x="4638" y="57"/>
                      </a:cubicBezTo>
                      <a:cubicBezTo>
                        <a:pt x="4868" y="43"/>
                        <a:pt x="5062" y="32"/>
                        <a:pt x="5219" y="21"/>
                      </a:cubicBezTo>
                      <a:cubicBezTo>
                        <a:pt x="5280" y="18"/>
                        <a:pt x="5330" y="14"/>
                        <a:pt x="5377" y="10"/>
                      </a:cubicBezTo>
                      <a:cubicBezTo>
                        <a:pt x="5413" y="7"/>
                        <a:pt x="5431" y="3"/>
                        <a:pt x="5431" y="3"/>
                      </a:cubicBezTo>
                      <a:cubicBezTo>
                        <a:pt x="5431" y="1"/>
                        <a:pt x="5427" y="1"/>
                        <a:pt x="5418" y="1"/>
                      </a:cubicBezTo>
                      <a:close/>
                    </a:path>
                  </a:pathLst>
                </a:custGeom>
                <a:solidFill>
                  <a:srgbClr val="263238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534" name="Google Shape;534;p5"/>
                <p:cNvSpPr/>
                <p:nvPr/>
              </p:nvSpPr>
              <p:spPr>
                <a:xfrm flipH="1">
                  <a:off x="7703685" y="4983421"/>
                  <a:ext cx="23508" cy="36520"/>
                </a:xfrm>
                <a:custGeom>
                  <a:rect b="b" l="l" r="r" t="t"/>
                  <a:pathLst>
                    <a:path extrusionOk="0" h="508" w="327">
                      <a:moveTo>
                        <a:pt x="317" y="1"/>
                      </a:moveTo>
                      <a:cubicBezTo>
                        <a:pt x="296" y="1"/>
                        <a:pt x="173" y="64"/>
                        <a:pt x="90" y="206"/>
                      </a:cubicBezTo>
                      <a:cubicBezTo>
                        <a:pt x="0" y="360"/>
                        <a:pt x="11" y="508"/>
                        <a:pt x="22" y="508"/>
                      </a:cubicBezTo>
                      <a:cubicBezTo>
                        <a:pt x="33" y="508"/>
                        <a:pt x="40" y="368"/>
                        <a:pt x="126" y="228"/>
                      </a:cubicBezTo>
                      <a:cubicBezTo>
                        <a:pt x="209" y="84"/>
                        <a:pt x="327" y="9"/>
                        <a:pt x="320" y="2"/>
                      </a:cubicBezTo>
                      <a:cubicBezTo>
                        <a:pt x="320" y="1"/>
                        <a:pt x="318" y="1"/>
                        <a:pt x="317" y="1"/>
                      </a:cubicBezTo>
                      <a:close/>
                    </a:path>
                  </a:pathLst>
                </a:custGeom>
                <a:solidFill>
                  <a:srgbClr val="263238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535" name="Google Shape;535;p5"/>
                <p:cNvSpPr/>
                <p:nvPr/>
              </p:nvSpPr>
              <p:spPr>
                <a:xfrm flipH="1">
                  <a:off x="7781831" y="4967461"/>
                  <a:ext cx="13012" cy="19482"/>
                </a:xfrm>
                <a:custGeom>
                  <a:rect b="b" l="l" r="r" t="t"/>
                  <a:pathLst>
                    <a:path extrusionOk="0" h="271" w="181">
                      <a:moveTo>
                        <a:pt x="171" y="0"/>
                      </a:moveTo>
                      <a:cubicBezTo>
                        <a:pt x="158" y="0"/>
                        <a:pt x="117" y="56"/>
                        <a:pt x="73" y="123"/>
                      </a:cubicBezTo>
                      <a:cubicBezTo>
                        <a:pt x="30" y="198"/>
                        <a:pt x="1" y="263"/>
                        <a:pt x="8" y="271"/>
                      </a:cubicBezTo>
                      <a:cubicBezTo>
                        <a:pt x="9" y="271"/>
                        <a:pt x="9" y="271"/>
                        <a:pt x="9" y="271"/>
                      </a:cubicBezTo>
                      <a:cubicBezTo>
                        <a:pt x="21" y="271"/>
                        <a:pt x="63" y="218"/>
                        <a:pt x="105" y="145"/>
                      </a:cubicBezTo>
                      <a:cubicBezTo>
                        <a:pt x="151" y="69"/>
                        <a:pt x="181" y="4"/>
                        <a:pt x="173" y="1"/>
                      </a:cubicBezTo>
                      <a:cubicBezTo>
                        <a:pt x="172" y="1"/>
                        <a:pt x="172" y="0"/>
                        <a:pt x="171" y="0"/>
                      </a:cubicBezTo>
                      <a:close/>
                    </a:path>
                  </a:pathLst>
                </a:custGeom>
                <a:solidFill>
                  <a:srgbClr val="263238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536" name="Google Shape;536;p5"/>
                <p:cNvSpPr/>
                <p:nvPr/>
              </p:nvSpPr>
              <p:spPr>
                <a:xfrm flipH="1">
                  <a:off x="7798366" y="4964082"/>
                  <a:ext cx="15313" cy="13372"/>
                </a:xfrm>
                <a:custGeom>
                  <a:rect b="b" l="l" r="r" t="t"/>
                  <a:pathLst>
                    <a:path extrusionOk="0" h="186" w="213">
                      <a:moveTo>
                        <a:pt x="203" y="1"/>
                      </a:moveTo>
                      <a:cubicBezTo>
                        <a:pt x="189" y="1"/>
                        <a:pt x="143" y="31"/>
                        <a:pt x="95" y="81"/>
                      </a:cubicBezTo>
                      <a:cubicBezTo>
                        <a:pt x="40" y="131"/>
                        <a:pt x="1" y="177"/>
                        <a:pt x="8" y="185"/>
                      </a:cubicBezTo>
                      <a:cubicBezTo>
                        <a:pt x="9" y="186"/>
                        <a:pt x="10" y="186"/>
                        <a:pt x="11" y="186"/>
                      </a:cubicBezTo>
                      <a:cubicBezTo>
                        <a:pt x="24" y="186"/>
                        <a:pt x="70" y="154"/>
                        <a:pt x="120" y="106"/>
                      </a:cubicBezTo>
                      <a:cubicBezTo>
                        <a:pt x="173" y="56"/>
                        <a:pt x="213" y="8"/>
                        <a:pt x="206" y="1"/>
                      </a:cubicBezTo>
                      <a:cubicBezTo>
                        <a:pt x="205" y="1"/>
                        <a:pt x="204" y="1"/>
                        <a:pt x="203" y="1"/>
                      </a:cubicBezTo>
                      <a:close/>
                    </a:path>
                  </a:pathLst>
                </a:custGeom>
                <a:solidFill>
                  <a:srgbClr val="263238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537" name="Google Shape;537;p5"/>
                <p:cNvSpPr/>
                <p:nvPr/>
              </p:nvSpPr>
              <p:spPr>
                <a:xfrm flipH="1">
                  <a:off x="7801242" y="4954377"/>
                  <a:ext cx="24011" cy="2876"/>
                </a:xfrm>
                <a:custGeom>
                  <a:rect b="b" l="l" r="r" t="t"/>
                  <a:pathLst>
                    <a:path extrusionOk="0" h="40" w="334">
                      <a:moveTo>
                        <a:pt x="165" y="0"/>
                      </a:moveTo>
                      <a:cubicBezTo>
                        <a:pt x="72" y="0"/>
                        <a:pt x="1" y="11"/>
                        <a:pt x="1" y="22"/>
                      </a:cubicBezTo>
                      <a:cubicBezTo>
                        <a:pt x="1" y="32"/>
                        <a:pt x="76" y="40"/>
                        <a:pt x="165" y="40"/>
                      </a:cubicBezTo>
                      <a:cubicBezTo>
                        <a:pt x="259" y="40"/>
                        <a:pt x="334" y="29"/>
                        <a:pt x="334" y="18"/>
                      </a:cubicBezTo>
                      <a:cubicBezTo>
                        <a:pt x="334" y="7"/>
                        <a:pt x="259" y="0"/>
                        <a:pt x="165" y="0"/>
                      </a:cubicBezTo>
                      <a:close/>
                    </a:path>
                  </a:pathLst>
                </a:custGeom>
                <a:solidFill>
                  <a:srgbClr val="263238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538" name="Google Shape;538;p5"/>
                <p:cNvSpPr/>
                <p:nvPr/>
              </p:nvSpPr>
              <p:spPr>
                <a:xfrm flipH="1">
                  <a:off x="7802249" y="4940430"/>
                  <a:ext cx="27678" cy="4026"/>
                </a:xfrm>
                <a:custGeom>
                  <a:rect b="b" l="l" r="r" t="t"/>
                  <a:pathLst>
                    <a:path extrusionOk="0" h="56" w="385">
                      <a:moveTo>
                        <a:pt x="19" y="0"/>
                      </a:moveTo>
                      <a:cubicBezTo>
                        <a:pt x="10" y="0"/>
                        <a:pt x="5" y="1"/>
                        <a:pt x="4" y="4"/>
                      </a:cubicBezTo>
                      <a:cubicBezTo>
                        <a:pt x="1" y="14"/>
                        <a:pt x="84" y="47"/>
                        <a:pt x="191" y="54"/>
                      </a:cubicBezTo>
                      <a:cubicBezTo>
                        <a:pt x="204" y="55"/>
                        <a:pt x="216" y="55"/>
                        <a:pt x="228" y="55"/>
                      </a:cubicBezTo>
                      <a:cubicBezTo>
                        <a:pt x="318" y="55"/>
                        <a:pt x="385" y="32"/>
                        <a:pt x="381" y="26"/>
                      </a:cubicBezTo>
                      <a:cubicBezTo>
                        <a:pt x="381" y="14"/>
                        <a:pt x="295" y="22"/>
                        <a:pt x="195" y="14"/>
                      </a:cubicBezTo>
                      <a:cubicBezTo>
                        <a:pt x="115" y="12"/>
                        <a:pt x="47" y="0"/>
                        <a:pt x="19" y="0"/>
                      </a:cubicBezTo>
                      <a:close/>
                    </a:path>
                  </a:pathLst>
                </a:custGeom>
                <a:solidFill>
                  <a:srgbClr val="263238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539" name="Google Shape;539;p5"/>
                <p:cNvSpPr/>
                <p:nvPr/>
              </p:nvSpPr>
              <p:spPr>
                <a:xfrm flipH="1">
                  <a:off x="7743370" y="4945247"/>
                  <a:ext cx="43422" cy="25449"/>
                </a:xfrm>
                <a:custGeom>
                  <a:rect b="b" l="l" r="r" t="t"/>
                  <a:pathLst>
                    <a:path extrusionOk="0" h="354" w="604">
                      <a:moveTo>
                        <a:pt x="410" y="38"/>
                      </a:moveTo>
                      <a:cubicBezTo>
                        <a:pt x="456" y="38"/>
                        <a:pt x="502" y="47"/>
                        <a:pt x="539" y="70"/>
                      </a:cubicBezTo>
                      <a:cubicBezTo>
                        <a:pt x="574" y="91"/>
                        <a:pt x="560" y="131"/>
                        <a:pt x="524" y="152"/>
                      </a:cubicBezTo>
                      <a:cubicBezTo>
                        <a:pt x="492" y="174"/>
                        <a:pt x="448" y="189"/>
                        <a:pt x="410" y="206"/>
                      </a:cubicBezTo>
                      <a:cubicBezTo>
                        <a:pt x="334" y="235"/>
                        <a:pt x="262" y="253"/>
                        <a:pt x="201" y="263"/>
                      </a:cubicBezTo>
                      <a:cubicBezTo>
                        <a:pt x="139" y="276"/>
                        <a:pt x="89" y="283"/>
                        <a:pt x="55" y="287"/>
                      </a:cubicBezTo>
                      <a:lnTo>
                        <a:pt x="55" y="287"/>
                      </a:lnTo>
                      <a:cubicBezTo>
                        <a:pt x="67" y="256"/>
                        <a:pt x="87" y="216"/>
                        <a:pt x="122" y="174"/>
                      </a:cubicBezTo>
                      <a:cubicBezTo>
                        <a:pt x="158" y="127"/>
                        <a:pt x="219" y="81"/>
                        <a:pt x="294" y="55"/>
                      </a:cubicBezTo>
                      <a:cubicBezTo>
                        <a:pt x="328" y="45"/>
                        <a:pt x="369" y="38"/>
                        <a:pt x="410" y="38"/>
                      </a:cubicBezTo>
                      <a:close/>
                      <a:moveTo>
                        <a:pt x="408" y="1"/>
                      </a:moveTo>
                      <a:cubicBezTo>
                        <a:pt x="270" y="1"/>
                        <a:pt x="150" y="83"/>
                        <a:pt x="100" y="159"/>
                      </a:cubicBezTo>
                      <a:cubicBezTo>
                        <a:pt x="63" y="207"/>
                        <a:pt x="46" y="254"/>
                        <a:pt x="37" y="290"/>
                      </a:cubicBezTo>
                      <a:lnTo>
                        <a:pt x="37" y="290"/>
                      </a:lnTo>
                      <a:cubicBezTo>
                        <a:pt x="13" y="293"/>
                        <a:pt x="1" y="294"/>
                        <a:pt x="1" y="296"/>
                      </a:cubicBezTo>
                      <a:cubicBezTo>
                        <a:pt x="1" y="299"/>
                        <a:pt x="12" y="302"/>
                        <a:pt x="35" y="303"/>
                      </a:cubicBezTo>
                      <a:lnTo>
                        <a:pt x="35" y="303"/>
                      </a:lnTo>
                      <a:cubicBezTo>
                        <a:pt x="29" y="334"/>
                        <a:pt x="29" y="353"/>
                        <a:pt x="32" y="353"/>
                      </a:cubicBezTo>
                      <a:cubicBezTo>
                        <a:pt x="36" y="353"/>
                        <a:pt x="38" y="334"/>
                        <a:pt x="49" y="303"/>
                      </a:cubicBezTo>
                      <a:lnTo>
                        <a:pt x="49" y="303"/>
                      </a:lnTo>
                      <a:cubicBezTo>
                        <a:pt x="53" y="303"/>
                        <a:pt x="57" y="303"/>
                        <a:pt x="61" y="303"/>
                      </a:cubicBezTo>
                      <a:cubicBezTo>
                        <a:pt x="96" y="303"/>
                        <a:pt x="145" y="300"/>
                        <a:pt x="205" y="292"/>
                      </a:cubicBezTo>
                      <a:cubicBezTo>
                        <a:pt x="269" y="282"/>
                        <a:pt x="341" y="267"/>
                        <a:pt x="423" y="239"/>
                      </a:cubicBezTo>
                      <a:cubicBezTo>
                        <a:pt x="463" y="224"/>
                        <a:pt x="503" y="214"/>
                        <a:pt x="546" y="184"/>
                      </a:cubicBezTo>
                      <a:cubicBezTo>
                        <a:pt x="567" y="170"/>
                        <a:pt x="589" y="152"/>
                        <a:pt x="596" y="120"/>
                      </a:cubicBezTo>
                      <a:cubicBezTo>
                        <a:pt x="604" y="88"/>
                        <a:pt x="589" y="55"/>
                        <a:pt x="564" y="38"/>
                      </a:cubicBezTo>
                      <a:cubicBezTo>
                        <a:pt x="511" y="12"/>
                        <a:pt x="458" y="1"/>
                        <a:pt x="408" y="1"/>
                      </a:cubicBezTo>
                      <a:close/>
                    </a:path>
                  </a:pathLst>
                </a:custGeom>
                <a:solidFill>
                  <a:srgbClr val="263238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540" name="Google Shape;540;p5"/>
                <p:cNvSpPr/>
                <p:nvPr/>
              </p:nvSpPr>
              <p:spPr>
                <a:xfrm flipH="1">
                  <a:off x="7780537" y="4938848"/>
                  <a:ext cx="22789" cy="28468"/>
                </a:xfrm>
                <a:custGeom>
                  <a:rect b="b" l="l" r="r" t="t"/>
                  <a:pathLst>
                    <a:path extrusionOk="0" h="396" w="317">
                      <a:moveTo>
                        <a:pt x="79" y="1"/>
                      </a:moveTo>
                      <a:cubicBezTo>
                        <a:pt x="77" y="1"/>
                        <a:pt x="74" y="1"/>
                        <a:pt x="72" y="1"/>
                      </a:cubicBezTo>
                      <a:cubicBezTo>
                        <a:pt x="22" y="8"/>
                        <a:pt x="1" y="62"/>
                        <a:pt x="7" y="97"/>
                      </a:cubicBezTo>
                      <a:cubicBezTo>
                        <a:pt x="15" y="134"/>
                        <a:pt x="29" y="166"/>
                        <a:pt x="47" y="187"/>
                      </a:cubicBezTo>
                      <a:cubicBezTo>
                        <a:pt x="80" y="241"/>
                        <a:pt x="112" y="281"/>
                        <a:pt x="144" y="313"/>
                      </a:cubicBezTo>
                      <a:cubicBezTo>
                        <a:pt x="208" y="370"/>
                        <a:pt x="256" y="392"/>
                        <a:pt x="265" y="392"/>
                      </a:cubicBezTo>
                      <a:cubicBezTo>
                        <a:pt x="265" y="392"/>
                        <a:pt x="266" y="392"/>
                        <a:pt x="266" y="392"/>
                      </a:cubicBezTo>
                      <a:cubicBezTo>
                        <a:pt x="269" y="389"/>
                        <a:pt x="223" y="356"/>
                        <a:pt x="166" y="291"/>
                      </a:cubicBezTo>
                      <a:cubicBezTo>
                        <a:pt x="137" y="259"/>
                        <a:pt x="105" y="220"/>
                        <a:pt x="75" y="170"/>
                      </a:cubicBezTo>
                      <a:cubicBezTo>
                        <a:pt x="47" y="127"/>
                        <a:pt x="25" y="51"/>
                        <a:pt x="80" y="41"/>
                      </a:cubicBezTo>
                      <a:cubicBezTo>
                        <a:pt x="83" y="40"/>
                        <a:pt x="87" y="40"/>
                        <a:pt x="90" y="40"/>
                      </a:cubicBezTo>
                      <a:cubicBezTo>
                        <a:pt x="137" y="40"/>
                        <a:pt x="185" y="86"/>
                        <a:pt x="216" y="122"/>
                      </a:cubicBezTo>
                      <a:cubicBezTo>
                        <a:pt x="248" y="170"/>
                        <a:pt x="266" y="216"/>
                        <a:pt x="277" y="256"/>
                      </a:cubicBezTo>
                      <a:cubicBezTo>
                        <a:pt x="295" y="338"/>
                        <a:pt x="277" y="392"/>
                        <a:pt x="284" y="396"/>
                      </a:cubicBezTo>
                      <a:cubicBezTo>
                        <a:pt x="284" y="396"/>
                        <a:pt x="317" y="346"/>
                        <a:pt x="302" y="252"/>
                      </a:cubicBezTo>
                      <a:cubicBezTo>
                        <a:pt x="299" y="205"/>
                        <a:pt x="280" y="152"/>
                        <a:pt x="244" y="101"/>
                      </a:cubicBezTo>
                      <a:cubicBezTo>
                        <a:pt x="206" y="59"/>
                        <a:pt x="161" y="1"/>
                        <a:pt x="79" y="1"/>
                      </a:cubicBezTo>
                      <a:close/>
                    </a:path>
                  </a:pathLst>
                </a:custGeom>
                <a:solidFill>
                  <a:srgbClr val="263238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541" name="Google Shape;541;p5"/>
                <p:cNvSpPr/>
                <p:nvPr/>
              </p:nvSpPr>
              <p:spPr>
                <a:xfrm flipH="1">
                  <a:off x="7949053" y="4955024"/>
                  <a:ext cx="83392" cy="65420"/>
                </a:xfrm>
                <a:custGeom>
                  <a:rect b="b" l="l" r="r" t="t"/>
                  <a:pathLst>
                    <a:path extrusionOk="0" h="910" w="1160">
                      <a:moveTo>
                        <a:pt x="199" y="1"/>
                      </a:moveTo>
                      <a:cubicBezTo>
                        <a:pt x="144" y="1"/>
                        <a:pt x="97" y="7"/>
                        <a:pt x="61" y="13"/>
                      </a:cubicBezTo>
                      <a:cubicBezTo>
                        <a:pt x="22" y="16"/>
                        <a:pt x="0" y="23"/>
                        <a:pt x="0" y="27"/>
                      </a:cubicBezTo>
                      <a:cubicBezTo>
                        <a:pt x="0" y="28"/>
                        <a:pt x="2" y="29"/>
                        <a:pt x="6" y="29"/>
                      </a:cubicBezTo>
                      <a:cubicBezTo>
                        <a:pt x="14" y="29"/>
                        <a:pt x="29" y="27"/>
                        <a:pt x="50" y="27"/>
                      </a:cubicBezTo>
                      <a:cubicBezTo>
                        <a:pt x="66" y="25"/>
                        <a:pt x="86" y="24"/>
                        <a:pt x="109" y="24"/>
                      </a:cubicBezTo>
                      <a:cubicBezTo>
                        <a:pt x="144" y="24"/>
                        <a:pt x="187" y="26"/>
                        <a:pt x="237" y="31"/>
                      </a:cubicBezTo>
                      <a:cubicBezTo>
                        <a:pt x="381" y="45"/>
                        <a:pt x="582" y="99"/>
                        <a:pt x="757" y="232"/>
                      </a:cubicBezTo>
                      <a:cubicBezTo>
                        <a:pt x="933" y="368"/>
                        <a:pt x="1037" y="548"/>
                        <a:pt x="1087" y="681"/>
                      </a:cubicBezTo>
                      <a:cubicBezTo>
                        <a:pt x="1142" y="817"/>
                        <a:pt x="1148" y="910"/>
                        <a:pt x="1156" y="910"/>
                      </a:cubicBezTo>
                      <a:cubicBezTo>
                        <a:pt x="1156" y="910"/>
                        <a:pt x="1160" y="885"/>
                        <a:pt x="1152" y="845"/>
                      </a:cubicBezTo>
                      <a:cubicBezTo>
                        <a:pt x="1148" y="802"/>
                        <a:pt x="1138" y="742"/>
                        <a:pt x="1117" y="673"/>
                      </a:cubicBezTo>
                      <a:cubicBezTo>
                        <a:pt x="1070" y="530"/>
                        <a:pt x="966" y="343"/>
                        <a:pt x="779" y="203"/>
                      </a:cubicBezTo>
                      <a:cubicBezTo>
                        <a:pt x="596" y="63"/>
                        <a:pt x="388" y="9"/>
                        <a:pt x="237" y="2"/>
                      </a:cubicBezTo>
                      <a:cubicBezTo>
                        <a:pt x="224" y="1"/>
                        <a:pt x="211" y="1"/>
                        <a:pt x="199" y="1"/>
                      </a:cubicBezTo>
                      <a:close/>
                    </a:path>
                  </a:pathLst>
                </a:custGeom>
                <a:solidFill>
                  <a:srgbClr val="263238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542" name="Google Shape;542;p5"/>
                <p:cNvSpPr/>
                <p:nvPr/>
              </p:nvSpPr>
              <p:spPr>
                <a:xfrm flipH="1">
                  <a:off x="8008649" y="4860702"/>
                  <a:ext cx="3163" cy="94751"/>
                </a:xfrm>
                <a:custGeom>
                  <a:rect b="b" l="l" r="r" t="t"/>
                  <a:pathLst>
                    <a:path extrusionOk="0" h="1318" w="44">
                      <a:moveTo>
                        <a:pt x="18" y="0"/>
                      </a:moveTo>
                      <a:cubicBezTo>
                        <a:pt x="8" y="0"/>
                        <a:pt x="0" y="295"/>
                        <a:pt x="4" y="657"/>
                      </a:cubicBezTo>
                      <a:cubicBezTo>
                        <a:pt x="8" y="1020"/>
                        <a:pt x="18" y="1317"/>
                        <a:pt x="29" y="1317"/>
                      </a:cubicBezTo>
                      <a:cubicBezTo>
                        <a:pt x="40" y="1314"/>
                        <a:pt x="43" y="1020"/>
                        <a:pt x="43" y="657"/>
                      </a:cubicBezTo>
                      <a:cubicBezTo>
                        <a:pt x="40" y="295"/>
                        <a:pt x="29" y="0"/>
                        <a:pt x="18" y="0"/>
                      </a:cubicBezTo>
                      <a:close/>
                    </a:path>
                  </a:pathLst>
                </a:custGeom>
                <a:solidFill>
                  <a:srgbClr val="263238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543" name="Google Shape;543;p5"/>
                <p:cNvSpPr/>
                <p:nvPr/>
              </p:nvSpPr>
              <p:spPr>
                <a:xfrm flipH="1">
                  <a:off x="7853077" y="4997440"/>
                  <a:ext cx="67648" cy="3954"/>
                </a:xfrm>
                <a:custGeom>
                  <a:rect b="b" l="l" r="r" t="t"/>
                  <a:pathLst>
                    <a:path extrusionOk="0" h="55" w="941">
                      <a:moveTo>
                        <a:pt x="906" y="1"/>
                      </a:moveTo>
                      <a:cubicBezTo>
                        <a:pt x="838" y="1"/>
                        <a:pt x="669" y="12"/>
                        <a:pt x="471" y="15"/>
                      </a:cubicBezTo>
                      <a:cubicBezTo>
                        <a:pt x="441" y="15"/>
                        <a:pt x="411" y="15"/>
                        <a:pt x="383" y="15"/>
                      </a:cubicBezTo>
                      <a:cubicBezTo>
                        <a:pt x="236" y="15"/>
                        <a:pt x="113" y="11"/>
                        <a:pt x="50" y="11"/>
                      </a:cubicBezTo>
                      <a:cubicBezTo>
                        <a:pt x="20" y="11"/>
                        <a:pt x="4" y="12"/>
                        <a:pt x="4" y="15"/>
                      </a:cubicBezTo>
                      <a:cubicBezTo>
                        <a:pt x="0" y="26"/>
                        <a:pt x="212" y="54"/>
                        <a:pt x="471" y="54"/>
                      </a:cubicBezTo>
                      <a:cubicBezTo>
                        <a:pt x="732" y="51"/>
                        <a:pt x="941" y="15"/>
                        <a:pt x="937" y="4"/>
                      </a:cubicBezTo>
                      <a:cubicBezTo>
                        <a:pt x="937" y="2"/>
                        <a:pt x="926" y="1"/>
                        <a:pt x="906" y="1"/>
                      </a:cubicBezTo>
                      <a:close/>
                    </a:path>
                  </a:pathLst>
                </a:custGeom>
                <a:solidFill>
                  <a:srgbClr val="263238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544" name="Google Shape;544;p5"/>
                <p:cNvSpPr/>
                <p:nvPr/>
              </p:nvSpPr>
              <p:spPr>
                <a:xfrm flipH="1">
                  <a:off x="7958325" y="4999453"/>
                  <a:ext cx="7836" cy="13012"/>
                </a:xfrm>
                <a:custGeom>
                  <a:rect b="b" l="l" r="r" t="t"/>
                  <a:pathLst>
                    <a:path extrusionOk="0" h="181" w="109">
                      <a:moveTo>
                        <a:pt x="11" y="0"/>
                      </a:moveTo>
                      <a:cubicBezTo>
                        <a:pt x="10" y="0"/>
                        <a:pt x="8" y="1"/>
                        <a:pt x="8" y="1"/>
                      </a:cubicBezTo>
                      <a:cubicBezTo>
                        <a:pt x="1" y="8"/>
                        <a:pt x="26" y="44"/>
                        <a:pt x="47" y="91"/>
                      </a:cubicBezTo>
                      <a:cubicBezTo>
                        <a:pt x="69" y="137"/>
                        <a:pt x="84" y="181"/>
                        <a:pt x="94" y="181"/>
                      </a:cubicBezTo>
                      <a:cubicBezTo>
                        <a:pt x="105" y="181"/>
                        <a:pt x="108" y="131"/>
                        <a:pt x="84" y="76"/>
                      </a:cubicBezTo>
                      <a:cubicBezTo>
                        <a:pt x="60" y="26"/>
                        <a:pt x="24" y="0"/>
                        <a:pt x="11" y="0"/>
                      </a:cubicBezTo>
                      <a:close/>
                    </a:path>
                  </a:pathLst>
                </a:custGeom>
                <a:solidFill>
                  <a:srgbClr val="263238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545" name="Google Shape;545;p5"/>
                <p:cNvSpPr/>
                <p:nvPr/>
              </p:nvSpPr>
              <p:spPr>
                <a:xfrm flipH="1">
                  <a:off x="7973782" y="4978460"/>
                  <a:ext cx="9921" cy="8842"/>
                </a:xfrm>
                <a:custGeom>
                  <a:rect b="b" l="l" r="r" t="t"/>
                  <a:pathLst>
                    <a:path extrusionOk="0" h="123" w="138">
                      <a:moveTo>
                        <a:pt x="12" y="1"/>
                      </a:moveTo>
                      <a:cubicBezTo>
                        <a:pt x="10" y="1"/>
                        <a:pt x="9" y="1"/>
                        <a:pt x="8" y="2"/>
                      </a:cubicBezTo>
                      <a:cubicBezTo>
                        <a:pt x="0" y="10"/>
                        <a:pt x="22" y="42"/>
                        <a:pt x="54" y="78"/>
                      </a:cubicBezTo>
                      <a:cubicBezTo>
                        <a:pt x="85" y="105"/>
                        <a:pt x="113" y="123"/>
                        <a:pt x="125" y="123"/>
                      </a:cubicBezTo>
                      <a:cubicBezTo>
                        <a:pt x="127" y="123"/>
                        <a:pt x="128" y="122"/>
                        <a:pt x="129" y="121"/>
                      </a:cubicBezTo>
                      <a:cubicBezTo>
                        <a:pt x="137" y="114"/>
                        <a:pt x="116" y="81"/>
                        <a:pt x="83" y="50"/>
                      </a:cubicBezTo>
                      <a:cubicBezTo>
                        <a:pt x="55" y="21"/>
                        <a:pt x="24" y="1"/>
                        <a:pt x="12" y="1"/>
                      </a:cubicBezTo>
                      <a:close/>
                    </a:path>
                  </a:pathLst>
                </a:custGeom>
                <a:solidFill>
                  <a:srgbClr val="263238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546" name="Google Shape;546;p5"/>
                <p:cNvSpPr/>
                <p:nvPr/>
              </p:nvSpPr>
              <p:spPr>
                <a:xfrm flipH="1">
                  <a:off x="7993911" y="4968036"/>
                  <a:ext cx="13947" cy="5823"/>
                </a:xfrm>
                <a:custGeom>
                  <a:rect b="b" l="l" r="r" t="t"/>
                  <a:pathLst>
                    <a:path extrusionOk="0" h="81" w="194">
                      <a:moveTo>
                        <a:pt x="62" y="1"/>
                      </a:moveTo>
                      <a:cubicBezTo>
                        <a:pt x="26" y="1"/>
                        <a:pt x="0" y="14"/>
                        <a:pt x="3" y="22"/>
                      </a:cubicBezTo>
                      <a:cubicBezTo>
                        <a:pt x="6" y="33"/>
                        <a:pt x="49" y="29"/>
                        <a:pt x="96" y="47"/>
                      </a:cubicBezTo>
                      <a:cubicBezTo>
                        <a:pt x="136" y="59"/>
                        <a:pt x="169" y="81"/>
                        <a:pt x="181" y="81"/>
                      </a:cubicBezTo>
                      <a:cubicBezTo>
                        <a:pt x="183" y="81"/>
                        <a:pt x="185" y="80"/>
                        <a:pt x="185" y="79"/>
                      </a:cubicBezTo>
                      <a:cubicBezTo>
                        <a:pt x="193" y="72"/>
                        <a:pt x="168" y="26"/>
                        <a:pt x="107" y="8"/>
                      </a:cubicBezTo>
                      <a:cubicBezTo>
                        <a:pt x="91" y="3"/>
                        <a:pt x="76" y="1"/>
                        <a:pt x="62" y="1"/>
                      </a:cubicBezTo>
                      <a:close/>
                    </a:path>
                  </a:pathLst>
                </a:custGeom>
                <a:solidFill>
                  <a:srgbClr val="263238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547" name="Google Shape;547;p5"/>
                <p:cNvSpPr/>
                <p:nvPr/>
              </p:nvSpPr>
              <p:spPr>
                <a:xfrm flipH="1">
                  <a:off x="8017707" y="4964657"/>
                  <a:ext cx="7548" cy="3738"/>
                </a:xfrm>
                <a:custGeom>
                  <a:rect b="b" l="l" r="r" t="t"/>
                  <a:pathLst>
                    <a:path extrusionOk="0" h="52" w="105">
                      <a:moveTo>
                        <a:pt x="26" y="1"/>
                      </a:moveTo>
                      <a:cubicBezTo>
                        <a:pt x="15" y="1"/>
                        <a:pt x="6" y="4"/>
                        <a:pt x="4" y="8"/>
                      </a:cubicBezTo>
                      <a:cubicBezTo>
                        <a:pt x="1" y="18"/>
                        <a:pt x="18" y="37"/>
                        <a:pt x="44" y="43"/>
                      </a:cubicBezTo>
                      <a:cubicBezTo>
                        <a:pt x="58" y="49"/>
                        <a:pt x="72" y="52"/>
                        <a:pt x="82" y="52"/>
                      </a:cubicBezTo>
                      <a:cubicBezTo>
                        <a:pt x="92" y="52"/>
                        <a:pt x="99" y="49"/>
                        <a:pt x="101" y="43"/>
                      </a:cubicBezTo>
                      <a:cubicBezTo>
                        <a:pt x="104" y="33"/>
                        <a:pt x="83" y="18"/>
                        <a:pt x="58" y="8"/>
                      </a:cubicBezTo>
                      <a:cubicBezTo>
                        <a:pt x="46" y="3"/>
                        <a:pt x="35" y="1"/>
                        <a:pt x="26" y="1"/>
                      </a:cubicBezTo>
                      <a:close/>
                    </a:path>
                  </a:pathLst>
                </a:custGeom>
                <a:solidFill>
                  <a:srgbClr val="263238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548" name="Google Shape;548;p5"/>
                <p:cNvSpPr/>
                <p:nvPr/>
              </p:nvSpPr>
              <p:spPr>
                <a:xfrm flipH="1">
                  <a:off x="7802535" y="4914333"/>
                  <a:ext cx="791" cy="27965"/>
                </a:xfrm>
                <a:custGeom>
                  <a:rect b="b" l="l" r="r" t="t"/>
                  <a:pathLst>
                    <a:path extrusionOk="0" h="389" w="11">
                      <a:moveTo>
                        <a:pt x="1" y="1"/>
                      </a:moveTo>
                      <a:lnTo>
                        <a:pt x="11" y="389"/>
                      </a:lnTo>
                      <a:lnTo>
                        <a:pt x="11" y="385"/>
                      </a:lnTo>
                      <a:lnTo>
                        <a:pt x="1" y="1"/>
                      </a:lnTo>
                      <a:close/>
                    </a:path>
                  </a:pathLst>
                </a:custGeom>
                <a:solidFill>
                  <a:srgbClr val="B2B2B2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549" name="Google Shape;549;p5"/>
                <p:cNvSpPr/>
                <p:nvPr/>
              </p:nvSpPr>
              <p:spPr>
                <a:xfrm flipH="1">
                  <a:off x="7802540" y="4914333"/>
                  <a:ext cx="206684" cy="35729"/>
                </a:xfrm>
                <a:custGeom>
                  <a:rect b="b" l="l" r="r" t="t"/>
                  <a:pathLst>
                    <a:path extrusionOk="0" h="497" w="2875">
                      <a:moveTo>
                        <a:pt x="2865" y="1"/>
                      </a:moveTo>
                      <a:lnTo>
                        <a:pt x="7" y="270"/>
                      </a:lnTo>
                      <a:cubicBezTo>
                        <a:pt x="4" y="367"/>
                        <a:pt x="4" y="442"/>
                        <a:pt x="0" y="496"/>
                      </a:cubicBezTo>
                      <a:lnTo>
                        <a:pt x="2566" y="399"/>
                      </a:lnTo>
                      <a:cubicBezTo>
                        <a:pt x="2523" y="385"/>
                        <a:pt x="2495" y="370"/>
                        <a:pt x="2498" y="367"/>
                      </a:cubicBezTo>
                      <a:cubicBezTo>
                        <a:pt x="2498" y="364"/>
                        <a:pt x="2502" y="364"/>
                        <a:pt x="2513" y="364"/>
                      </a:cubicBezTo>
                      <a:cubicBezTo>
                        <a:pt x="2541" y="364"/>
                        <a:pt x="2606" y="374"/>
                        <a:pt x="2689" y="377"/>
                      </a:cubicBezTo>
                      <a:cubicBezTo>
                        <a:pt x="2735" y="381"/>
                        <a:pt x="2778" y="381"/>
                        <a:pt x="2812" y="381"/>
                      </a:cubicBezTo>
                      <a:cubicBezTo>
                        <a:pt x="2845" y="381"/>
                        <a:pt x="2868" y="381"/>
                        <a:pt x="2875" y="385"/>
                      </a:cubicBezTo>
                      <a:lnTo>
                        <a:pt x="2865" y="1"/>
                      </a:lnTo>
                      <a:close/>
                    </a:path>
                  </a:pathLst>
                </a:custGeom>
                <a:solidFill>
                  <a:srgbClr val="BF9000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550" name="Google Shape;550;p5"/>
                <p:cNvSpPr/>
                <p:nvPr/>
              </p:nvSpPr>
              <p:spPr>
                <a:xfrm flipH="1">
                  <a:off x="7802536" y="4940430"/>
                  <a:ext cx="27390" cy="2588"/>
                </a:xfrm>
                <a:custGeom>
                  <a:rect b="b" l="l" r="r" t="t"/>
                  <a:pathLst>
                    <a:path extrusionOk="0" h="36" w="381">
                      <a:moveTo>
                        <a:pt x="19" y="1"/>
                      </a:moveTo>
                      <a:cubicBezTo>
                        <a:pt x="8" y="1"/>
                        <a:pt x="4" y="1"/>
                        <a:pt x="4" y="4"/>
                      </a:cubicBezTo>
                      <a:cubicBezTo>
                        <a:pt x="1" y="7"/>
                        <a:pt x="29" y="22"/>
                        <a:pt x="72" y="36"/>
                      </a:cubicBezTo>
                      <a:lnTo>
                        <a:pt x="381" y="26"/>
                      </a:lnTo>
                      <a:lnTo>
                        <a:pt x="381" y="22"/>
                      </a:lnTo>
                      <a:cubicBezTo>
                        <a:pt x="374" y="18"/>
                        <a:pt x="351" y="18"/>
                        <a:pt x="318" y="18"/>
                      </a:cubicBezTo>
                      <a:cubicBezTo>
                        <a:pt x="284" y="18"/>
                        <a:pt x="241" y="18"/>
                        <a:pt x="195" y="14"/>
                      </a:cubicBezTo>
                      <a:cubicBezTo>
                        <a:pt x="112" y="11"/>
                        <a:pt x="47" y="1"/>
                        <a:pt x="19" y="1"/>
                      </a:cubicBezTo>
                      <a:close/>
                    </a:path>
                  </a:pathLst>
                </a:custGeom>
                <a:solidFill>
                  <a:srgbClr val="1B2327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551" name="Google Shape;551;p5"/>
                <p:cNvSpPr/>
                <p:nvPr/>
              </p:nvSpPr>
              <p:spPr>
                <a:xfrm flipH="1">
                  <a:off x="8033955" y="4936260"/>
                  <a:ext cx="575" cy="2947"/>
                </a:xfrm>
                <a:custGeom>
                  <a:rect b="b" l="l" r="r" t="t"/>
                  <a:pathLst>
                    <a:path extrusionOk="0" h="41" w="8">
                      <a:moveTo>
                        <a:pt x="1" y="1"/>
                      </a:moveTo>
                      <a:lnTo>
                        <a:pt x="8" y="40"/>
                      </a:lnTo>
                      <a:lnTo>
                        <a:pt x="8" y="1"/>
                      </a:lnTo>
                      <a:close/>
                    </a:path>
                  </a:pathLst>
                </a:custGeom>
                <a:solidFill>
                  <a:srgbClr val="B2B2B2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552" name="Google Shape;552;p5"/>
                <p:cNvSpPr/>
                <p:nvPr/>
              </p:nvSpPr>
              <p:spPr>
                <a:xfrm flipH="1">
                  <a:off x="8010447" y="4933960"/>
                  <a:ext cx="23580" cy="16822"/>
                </a:xfrm>
                <a:custGeom>
                  <a:rect b="b" l="l" r="r" t="t"/>
                  <a:pathLst>
                    <a:path extrusionOk="0" h="234" w="328">
                      <a:moveTo>
                        <a:pt x="320" y="1"/>
                      </a:moveTo>
                      <a:lnTo>
                        <a:pt x="1" y="33"/>
                      </a:lnTo>
                      <a:lnTo>
                        <a:pt x="1" y="72"/>
                      </a:lnTo>
                      <a:lnTo>
                        <a:pt x="26" y="234"/>
                      </a:lnTo>
                      <a:lnTo>
                        <a:pt x="327" y="223"/>
                      </a:lnTo>
                      <a:cubicBezTo>
                        <a:pt x="324" y="169"/>
                        <a:pt x="320" y="94"/>
                        <a:pt x="320" y="1"/>
                      </a:cubicBezTo>
                      <a:close/>
                    </a:path>
                  </a:pathLst>
                </a:custGeom>
                <a:solidFill>
                  <a:srgbClr val="BF9000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553" name="Google Shape;553;p5"/>
                <p:cNvSpPr/>
                <p:nvPr/>
              </p:nvSpPr>
              <p:spPr>
                <a:xfrm flipH="1">
                  <a:off x="8008649" y="4933672"/>
                  <a:ext cx="2372" cy="16391"/>
                </a:xfrm>
                <a:custGeom>
                  <a:rect b="b" l="l" r="r" t="t"/>
                  <a:pathLst>
                    <a:path extrusionOk="0" h="228" w="33">
                      <a:moveTo>
                        <a:pt x="32" y="1"/>
                      </a:moveTo>
                      <a:lnTo>
                        <a:pt x="0" y="5"/>
                      </a:lnTo>
                      <a:cubicBezTo>
                        <a:pt x="0" y="98"/>
                        <a:pt x="4" y="173"/>
                        <a:pt x="7" y="227"/>
                      </a:cubicBezTo>
                      <a:lnTo>
                        <a:pt x="25" y="227"/>
                      </a:lnTo>
                      <a:cubicBezTo>
                        <a:pt x="29" y="173"/>
                        <a:pt x="29" y="98"/>
                        <a:pt x="32" y="1"/>
                      </a:cubicBezTo>
                      <a:close/>
                    </a:path>
                  </a:pathLst>
                </a:custGeom>
                <a:solidFill>
                  <a:srgbClr val="1B2327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</p:grpSp>
          <p:sp>
            <p:nvSpPr>
              <p:cNvPr id="554" name="Google Shape;554;p5"/>
              <p:cNvSpPr/>
              <p:nvPr/>
            </p:nvSpPr>
            <p:spPr>
              <a:xfrm flipH="1">
                <a:off x="7352169" y="2317256"/>
                <a:ext cx="531159" cy="563531"/>
              </a:xfrm>
              <a:custGeom>
                <a:rect b="b" l="l" r="r" t="t"/>
                <a:pathLst>
                  <a:path extrusionOk="0" h="11636" w="10967">
                    <a:moveTo>
                      <a:pt x="9968" y="0"/>
                    </a:moveTo>
                    <a:cubicBezTo>
                      <a:pt x="9815" y="0"/>
                      <a:pt x="9735" y="286"/>
                      <a:pt x="9735" y="286"/>
                    </a:cubicBezTo>
                    <a:cubicBezTo>
                      <a:pt x="9735" y="286"/>
                      <a:pt x="9081" y="1726"/>
                      <a:pt x="8906" y="1726"/>
                    </a:cubicBezTo>
                    <a:cubicBezTo>
                      <a:pt x="8902" y="1726"/>
                      <a:pt x="8899" y="1726"/>
                      <a:pt x="8895" y="1724"/>
                    </a:cubicBezTo>
                    <a:cubicBezTo>
                      <a:pt x="8737" y="1660"/>
                      <a:pt x="9111" y="763"/>
                      <a:pt x="9257" y="468"/>
                    </a:cubicBezTo>
                    <a:cubicBezTo>
                      <a:pt x="9387" y="206"/>
                      <a:pt x="9335" y="28"/>
                      <a:pt x="9189" y="28"/>
                    </a:cubicBezTo>
                    <a:cubicBezTo>
                      <a:pt x="9173" y="28"/>
                      <a:pt x="9157" y="30"/>
                      <a:pt x="9139" y="34"/>
                    </a:cubicBezTo>
                    <a:cubicBezTo>
                      <a:pt x="9017" y="63"/>
                      <a:pt x="8543" y="953"/>
                      <a:pt x="8407" y="1247"/>
                    </a:cubicBezTo>
                    <a:cubicBezTo>
                      <a:pt x="8300" y="1471"/>
                      <a:pt x="8064" y="1992"/>
                      <a:pt x="7894" y="1992"/>
                    </a:cubicBezTo>
                    <a:cubicBezTo>
                      <a:pt x="7839" y="1992"/>
                      <a:pt x="7792" y="1939"/>
                      <a:pt x="7757" y="1807"/>
                    </a:cubicBezTo>
                    <a:cubicBezTo>
                      <a:pt x="7610" y="1258"/>
                      <a:pt x="7290" y="892"/>
                      <a:pt x="7136" y="853"/>
                    </a:cubicBezTo>
                    <a:cubicBezTo>
                      <a:pt x="7123" y="849"/>
                      <a:pt x="7110" y="848"/>
                      <a:pt x="7098" y="848"/>
                    </a:cubicBezTo>
                    <a:cubicBezTo>
                      <a:pt x="6965" y="848"/>
                      <a:pt x="6881" y="1029"/>
                      <a:pt x="6985" y="1151"/>
                    </a:cubicBezTo>
                    <a:cubicBezTo>
                      <a:pt x="7075" y="1262"/>
                      <a:pt x="7168" y="1492"/>
                      <a:pt x="7233" y="1664"/>
                    </a:cubicBezTo>
                    <a:cubicBezTo>
                      <a:pt x="7287" y="1811"/>
                      <a:pt x="7315" y="1961"/>
                      <a:pt x="7315" y="2116"/>
                    </a:cubicBezTo>
                    <a:cubicBezTo>
                      <a:pt x="7319" y="2612"/>
                      <a:pt x="7272" y="2920"/>
                      <a:pt x="7254" y="3010"/>
                    </a:cubicBezTo>
                    <a:lnTo>
                      <a:pt x="3224" y="8340"/>
                    </a:lnTo>
                    <a:lnTo>
                      <a:pt x="1555" y="7335"/>
                    </a:lnTo>
                    <a:lnTo>
                      <a:pt x="1" y="10034"/>
                    </a:lnTo>
                    <a:lnTo>
                      <a:pt x="2244" y="11304"/>
                    </a:lnTo>
                    <a:cubicBezTo>
                      <a:pt x="2639" y="11529"/>
                      <a:pt x="3069" y="11636"/>
                      <a:pt x="3494" y="11636"/>
                    </a:cubicBezTo>
                    <a:cubicBezTo>
                      <a:pt x="4341" y="11636"/>
                      <a:pt x="5166" y="11211"/>
                      <a:pt x="5647" y="10446"/>
                    </a:cubicBezTo>
                    <a:lnTo>
                      <a:pt x="9800" y="3031"/>
                    </a:lnTo>
                    <a:cubicBezTo>
                      <a:pt x="10094" y="2662"/>
                      <a:pt x="10367" y="2306"/>
                      <a:pt x="10517" y="2066"/>
                    </a:cubicBezTo>
                    <a:cubicBezTo>
                      <a:pt x="10966" y="1351"/>
                      <a:pt x="10902" y="1308"/>
                      <a:pt x="10812" y="1272"/>
                    </a:cubicBezTo>
                    <a:cubicBezTo>
                      <a:pt x="10803" y="1268"/>
                      <a:pt x="10793" y="1266"/>
                      <a:pt x="10783" y="1266"/>
                    </a:cubicBezTo>
                    <a:cubicBezTo>
                      <a:pt x="10553" y="1266"/>
                      <a:pt x="10105" y="2199"/>
                      <a:pt x="9972" y="2199"/>
                    </a:cubicBezTo>
                    <a:cubicBezTo>
                      <a:pt x="9953" y="2199"/>
                      <a:pt x="9941" y="2181"/>
                      <a:pt x="9936" y="2138"/>
                    </a:cubicBezTo>
                    <a:cubicBezTo>
                      <a:pt x="9896" y="1779"/>
                      <a:pt x="10844" y="598"/>
                      <a:pt x="10582" y="501"/>
                    </a:cubicBezTo>
                    <a:cubicBezTo>
                      <a:pt x="10567" y="496"/>
                      <a:pt x="10552" y="493"/>
                      <a:pt x="10536" y="493"/>
                    </a:cubicBezTo>
                    <a:cubicBezTo>
                      <a:pt x="10188" y="493"/>
                      <a:pt x="9647" y="1784"/>
                      <a:pt x="9591" y="1893"/>
                    </a:cubicBezTo>
                    <a:cubicBezTo>
                      <a:pt x="9571" y="1932"/>
                      <a:pt x="9537" y="1948"/>
                      <a:pt x="9504" y="1948"/>
                    </a:cubicBezTo>
                    <a:cubicBezTo>
                      <a:pt x="9443" y="1948"/>
                      <a:pt x="9385" y="1894"/>
                      <a:pt x="9422" y="1829"/>
                    </a:cubicBezTo>
                    <a:cubicBezTo>
                      <a:pt x="9505" y="1681"/>
                      <a:pt x="10352" y="135"/>
                      <a:pt x="10015" y="9"/>
                    </a:cubicBezTo>
                    <a:cubicBezTo>
                      <a:pt x="9999" y="3"/>
                      <a:pt x="9983" y="0"/>
                      <a:pt x="9968" y="0"/>
                    </a:cubicBezTo>
                    <a:close/>
                  </a:path>
                </a:pathLst>
              </a:custGeom>
              <a:solidFill>
                <a:srgbClr val="FFBE9D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55" name="Google Shape;555;p5"/>
              <p:cNvSpPr/>
              <p:nvPr/>
            </p:nvSpPr>
            <p:spPr>
              <a:xfrm flipH="1">
                <a:off x="8108534" y="2060426"/>
                <a:ext cx="254077" cy="497618"/>
              </a:xfrm>
              <a:custGeom>
                <a:rect b="b" l="l" r="r" t="t"/>
                <a:pathLst>
                  <a:path extrusionOk="0" h="10275" w="5246">
                    <a:moveTo>
                      <a:pt x="2880" y="0"/>
                    </a:moveTo>
                    <a:cubicBezTo>
                      <a:pt x="1946" y="0"/>
                      <a:pt x="1019" y="263"/>
                      <a:pt x="220" y="804"/>
                    </a:cubicBezTo>
                    <a:lnTo>
                      <a:pt x="1" y="951"/>
                    </a:lnTo>
                    <a:lnTo>
                      <a:pt x="72" y="8561"/>
                    </a:lnTo>
                    <a:cubicBezTo>
                      <a:pt x="84" y="9457"/>
                      <a:pt x="776" y="10201"/>
                      <a:pt x="1670" y="10269"/>
                    </a:cubicBezTo>
                    <a:cubicBezTo>
                      <a:pt x="1715" y="10272"/>
                      <a:pt x="1760" y="10274"/>
                      <a:pt x="1805" y="10274"/>
                    </a:cubicBezTo>
                    <a:cubicBezTo>
                      <a:pt x="2726" y="10274"/>
                      <a:pt x="3498" y="9545"/>
                      <a:pt x="3536" y="8611"/>
                    </a:cubicBezTo>
                    <a:cubicBezTo>
                      <a:pt x="3572" y="7667"/>
                      <a:pt x="3604" y="6712"/>
                      <a:pt x="3604" y="6712"/>
                    </a:cubicBezTo>
                    <a:cubicBezTo>
                      <a:pt x="3604" y="6712"/>
                      <a:pt x="5033" y="6579"/>
                      <a:pt x="5141" y="5165"/>
                    </a:cubicBezTo>
                    <a:cubicBezTo>
                      <a:pt x="5245" y="3750"/>
                      <a:pt x="5166" y="574"/>
                      <a:pt x="5166" y="574"/>
                    </a:cubicBezTo>
                    <a:lnTo>
                      <a:pt x="5209" y="560"/>
                    </a:lnTo>
                    <a:cubicBezTo>
                      <a:pt x="4476" y="190"/>
                      <a:pt x="3676" y="0"/>
                      <a:pt x="2880" y="0"/>
                    </a:cubicBezTo>
                    <a:close/>
                  </a:path>
                </a:pathLst>
              </a:custGeom>
              <a:solidFill>
                <a:srgbClr val="FFBE9D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56" name="Google Shape;556;p5"/>
              <p:cNvSpPr/>
              <p:nvPr/>
            </p:nvSpPr>
            <p:spPr>
              <a:xfrm flipH="1">
                <a:off x="8125245" y="2187557"/>
                <a:ext cx="22134" cy="20002"/>
              </a:xfrm>
              <a:custGeom>
                <a:rect b="b" l="l" r="r" t="t"/>
                <a:pathLst>
                  <a:path extrusionOk="0" h="413" w="457">
                    <a:moveTo>
                      <a:pt x="228" y="1"/>
                    </a:moveTo>
                    <a:cubicBezTo>
                      <a:pt x="176" y="1"/>
                      <a:pt x="124" y="21"/>
                      <a:pt x="83" y="60"/>
                    </a:cubicBezTo>
                    <a:cubicBezTo>
                      <a:pt x="4" y="138"/>
                      <a:pt x="0" y="267"/>
                      <a:pt x="79" y="350"/>
                    </a:cubicBezTo>
                    <a:cubicBezTo>
                      <a:pt x="119" y="392"/>
                      <a:pt x="173" y="413"/>
                      <a:pt x="227" y="413"/>
                    </a:cubicBezTo>
                    <a:cubicBezTo>
                      <a:pt x="280" y="413"/>
                      <a:pt x="333" y="393"/>
                      <a:pt x="374" y="354"/>
                    </a:cubicBezTo>
                    <a:cubicBezTo>
                      <a:pt x="452" y="275"/>
                      <a:pt x="457" y="146"/>
                      <a:pt x="377" y="63"/>
                    </a:cubicBezTo>
                    <a:cubicBezTo>
                      <a:pt x="336" y="22"/>
                      <a:pt x="282" y="1"/>
                      <a:pt x="228" y="1"/>
                    </a:cubicBezTo>
                    <a:close/>
                  </a:path>
                </a:pathLst>
              </a:custGeom>
              <a:solidFill>
                <a:srgbClr val="263238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57" name="Google Shape;557;p5"/>
              <p:cNvSpPr/>
              <p:nvPr/>
            </p:nvSpPr>
            <p:spPr>
              <a:xfrm flipH="1">
                <a:off x="8116237" y="2182036"/>
                <a:ext cx="35501" cy="11139"/>
              </a:xfrm>
              <a:custGeom>
                <a:rect b="b" l="l" r="r" t="t"/>
                <a:pathLst>
                  <a:path extrusionOk="0" h="230" w="733">
                    <a:moveTo>
                      <a:pt x="350" y="1"/>
                    </a:moveTo>
                    <a:cubicBezTo>
                      <a:pt x="241" y="1"/>
                      <a:pt x="146" y="37"/>
                      <a:pt x="87" y="77"/>
                    </a:cubicBezTo>
                    <a:cubicBezTo>
                      <a:pt x="22" y="120"/>
                      <a:pt x="1" y="163"/>
                      <a:pt x="8" y="174"/>
                    </a:cubicBezTo>
                    <a:cubicBezTo>
                      <a:pt x="11" y="177"/>
                      <a:pt x="15" y="178"/>
                      <a:pt x="21" y="178"/>
                    </a:cubicBezTo>
                    <a:cubicBezTo>
                      <a:pt x="62" y="178"/>
                      <a:pt x="179" y="118"/>
                      <a:pt x="330" y="118"/>
                    </a:cubicBezTo>
                    <a:cubicBezTo>
                      <a:pt x="343" y="118"/>
                      <a:pt x="357" y="119"/>
                      <a:pt x="370" y="120"/>
                    </a:cubicBezTo>
                    <a:cubicBezTo>
                      <a:pt x="551" y="133"/>
                      <a:pt x="675" y="230"/>
                      <a:pt x="714" y="230"/>
                    </a:cubicBezTo>
                    <a:cubicBezTo>
                      <a:pt x="717" y="230"/>
                      <a:pt x="720" y="229"/>
                      <a:pt x="722" y="227"/>
                    </a:cubicBezTo>
                    <a:cubicBezTo>
                      <a:pt x="733" y="217"/>
                      <a:pt x="715" y="170"/>
                      <a:pt x="658" y="116"/>
                    </a:cubicBezTo>
                    <a:cubicBezTo>
                      <a:pt x="600" y="66"/>
                      <a:pt x="504" y="12"/>
                      <a:pt x="381" y="2"/>
                    </a:cubicBezTo>
                    <a:cubicBezTo>
                      <a:pt x="371" y="1"/>
                      <a:pt x="361" y="1"/>
                      <a:pt x="350" y="1"/>
                    </a:cubicBezTo>
                    <a:close/>
                  </a:path>
                </a:pathLst>
              </a:custGeom>
              <a:solidFill>
                <a:srgbClr val="263238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58" name="Google Shape;558;p5"/>
              <p:cNvSpPr/>
              <p:nvPr/>
            </p:nvSpPr>
            <p:spPr>
              <a:xfrm flipH="1">
                <a:off x="8227291" y="2189688"/>
                <a:ext cx="22812" cy="19953"/>
              </a:xfrm>
              <a:custGeom>
                <a:rect b="b" l="l" r="r" t="t"/>
                <a:pathLst>
                  <a:path extrusionOk="0" h="412" w="471">
                    <a:moveTo>
                      <a:pt x="236" y="0"/>
                    </a:moveTo>
                    <a:cubicBezTo>
                      <a:pt x="172" y="0"/>
                      <a:pt x="108" y="30"/>
                      <a:pt x="68" y="87"/>
                    </a:cubicBezTo>
                    <a:cubicBezTo>
                      <a:pt x="0" y="180"/>
                      <a:pt x="25" y="310"/>
                      <a:pt x="118" y="374"/>
                    </a:cubicBezTo>
                    <a:cubicBezTo>
                      <a:pt x="155" y="399"/>
                      <a:pt x="196" y="411"/>
                      <a:pt x="237" y="411"/>
                    </a:cubicBezTo>
                    <a:cubicBezTo>
                      <a:pt x="301" y="411"/>
                      <a:pt x="364" y="381"/>
                      <a:pt x="406" y="324"/>
                    </a:cubicBezTo>
                    <a:cubicBezTo>
                      <a:pt x="471" y="231"/>
                      <a:pt x="449" y="105"/>
                      <a:pt x="355" y="37"/>
                    </a:cubicBezTo>
                    <a:cubicBezTo>
                      <a:pt x="319" y="12"/>
                      <a:pt x="278" y="0"/>
                      <a:pt x="236" y="0"/>
                    </a:cubicBezTo>
                    <a:close/>
                  </a:path>
                </a:pathLst>
              </a:custGeom>
              <a:solidFill>
                <a:srgbClr val="263238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59" name="Google Shape;559;p5"/>
              <p:cNvSpPr/>
              <p:nvPr/>
            </p:nvSpPr>
            <p:spPr>
              <a:xfrm flipH="1">
                <a:off x="8219106" y="2184264"/>
                <a:ext cx="35743" cy="11042"/>
              </a:xfrm>
              <a:custGeom>
                <a:rect b="b" l="l" r="r" t="t"/>
                <a:pathLst>
                  <a:path extrusionOk="0" h="228" w="738">
                    <a:moveTo>
                      <a:pt x="340" y="0"/>
                    </a:moveTo>
                    <a:cubicBezTo>
                      <a:pt x="236" y="0"/>
                      <a:pt x="148" y="36"/>
                      <a:pt x="91" y="74"/>
                    </a:cubicBezTo>
                    <a:cubicBezTo>
                      <a:pt x="27" y="117"/>
                      <a:pt x="1" y="160"/>
                      <a:pt x="12" y="171"/>
                    </a:cubicBezTo>
                    <a:cubicBezTo>
                      <a:pt x="14" y="174"/>
                      <a:pt x="18" y="175"/>
                      <a:pt x="24" y="175"/>
                    </a:cubicBezTo>
                    <a:cubicBezTo>
                      <a:pt x="63" y="175"/>
                      <a:pt x="183" y="115"/>
                      <a:pt x="335" y="115"/>
                    </a:cubicBezTo>
                    <a:cubicBezTo>
                      <a:pt x="348" y="115"/>
                      <a:pt x="361" y="116"/>
                      <a:pt x="375" y="117"/>
                    </a:cubicBezTo>
                    <a:cubicBezTo>
                      <a:pt x="552" y="130"/>
                      <a:pt x="678" y="227"/>
                      <a:pt x="718" y="227"/>
                    </a:cubicBezTo>
                    <a:cubicBezTo>
                      <a:pt x="721" y="227"/>
                      <a:pt x="724" y="226"/>
                      <a:pt x="726" y="224"/>
                    </a:cubicBezTo>
                    <a:cubicBezTo>
                      <a:pt x="737" y="214"/>
                      <a:pt x="719" y="168"/>
                      <a:pt x="662" y="117"/>
                    </a:cubicBezTo>
                    <a:cubicBezTo>
                      <a:pt x="604" y="63"/>
                      <a:pt x="504" y="9"/>
                      <a:pt x="382" y="2"/>
                    </a:cubicBezTo>
                    <a:cubicBezTo>
                      <a:pt x="367" y="1"/>
                      <a:pt x="353" y="0"/>
                      <a:pt x="340" y="0"/>
                    </a:cubicBezTo>
                    <a:close/>
                  </a:path>
                </a:pathLst>
              </a:custGeom>
              <a:solidFill>
                <a:srgbClr val="263238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60" name="Google Shape;560;p5"/>
              <p:cNvSpPr/>
              <p:nvPr/>
            </p:nvSpPr>
            <p:spPr>
              <a:xfrm flipH="1">
                <a:off x="8110277" y="2038196"/>
                <a:ext cx="255433" cy="208249"/>
              </a:xfrm>
              <a:custGeom>
                <a:rect b="b" l="l" r="r" t="t"/>
                <a:pathLst>
                  <a:path extrusionOk="0" h="4300" w="5274">
                    <a:moveTo>
                      <a:pt x="2832" y="0"/>
                    </a:moveTo>
                    <a:cubicBezTo>
                      <a:pt x="2374" y="0"/>
                      <a:pt x="1874" y="49"/>
                      <a:pt x="1350" y="175"/>
                    </a:cubicBezTo>
                    <a:cubicBezTo>
                      <a:pt x="1350" y="175"/>
                      <a:pt x="126" y="631"/>
                      <a:pt x="65" y="1281"/>
                    </a:cubicBezTo>
                    <a:cubicBezTo>
                      <a:pt x="0" y="1930"/>
                      <a:pt x="79" y="3007"/>
                      <a:pt x="79" y="3007"/>
                    </a:cubicBezTo>
                    <a:lnTo>
                      <a:pt x="154" y="3015"/>
                    </a:lnTo>
                    <a:lnTo>
                      <a:pt x="123" y="4299"/>
                    </a:lnTo>
                    <a:lnTo>
                      <a:pt x="600" y="4231"/>
                    </a:lnTo>
                    <a:lnTo>
                      <a:pt x="668" y="2630"/>
                    </a:lnTo>
                    <a:cubicBezTo>
                      <a:pt x="668" y="2630"/>
                      <a:pt x="1501" y="2056"/>
                      <a:pt x="1515" y="1163"/>
                    </a:cubicBezTo>
                    <a:cubicBezTo>
                      <a:pt x="1731" y="1134"/>
                      <a:pt x="2388" y="1054"/>
                      <a:pt x="3160" y="1054"/>
                    </a:cubicBezTo>
                    <a:cubicBezTo>
                      <a:pt x="3851" y="1054"/>
                      <a:pt x="4633" y="1118"/>
                      <a:pt x="5273" y="1338"/>
                    </a:cubicBezTo>
                    <a:lnTo>
                      <a:pt x="5273" y="1019"/>
                    </a:lnTo>
                    <a:cubicBezTo>
                      <a:pt x="5273" y="821"/>
                      <a:pt x="5129" y="423"/>
                      <a:pt x="4943" y="355"/>
                    </a:cubicBezTo>
                    <a:cubicBezTo>
                      <a:pt x="4535" y="205"/>
                      <a:pt x="3774" y="0"/>
                      <a:pt x="2832" y="0"/>
                    </a:cubicBezTo>
                    <a:close/>
                  </a:path>
                </a:pathLst>
              </a:custGeom>
              <a:solidFill>
                <a:srgbClr val="43434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61" name="Google Shape;561;p5"/>
              <p:cNvSpPr/>
              <p:nvPr/>
            </p:nvSpPr>
            <p:spPr>
              <a:xfrm flipH="1">
                <a:off x="8186995" y="2351061"/>
                <a:ext cx="87275" cy="52353"/>
              </a:xfrm>
              <a:custGeom>
                <a:rect b="b" l="l" r="r" t="t"/>
                <a:pathLst>
                  <a:path extrusionOk="0" h="1081" w="1802">
                    <a:moveTo>
                      <a:pt x="0" y="0"/>
                    </a:moveTo>
                    <a:cubicBezTo>
                      <a:pt x="1" y="1"/>
                      <a:pt x="337" y="1066"/>
                      <a:pt x="1770" y="1081"/>
                    </a:cubicBezTo>
                    <a:lnTo>
                      <a:pt x="1802" y="711"/>
                    </a:lnTo>
                    <a:cubicBezTo>
                      <a:pt x="1802" y="711"/>
                      <a:pt x="897" y="693"/>
                      <a:pt x="0" y="0"/>
                    </a:cubicBezTo>
                    <a:close/>
                  </a:path>
                </a:pathLst>
              </a:custGeom>
              <a:solidFill>
                <a:srgbClr val="EB996E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62" name="Google Shape;562;p5"/>
              <p:cNvSpPr/>
              <p:nvPr/>
            </p:nvSpPr>
            <p:spPr>
              <a:xfrm flipH="1">
                <a:off x="8220172" y="2167119"/>
                <a:ext cx="35888" cy="5521"/>
              </a:xfrm>
              <a:custGeom>
                <a:rect b="b" l="l" r="r" t="t"/>
                <a:pathLst>
                  <a:path extrusionOk="0" h="114" w="741">
                    <a:moveTo>
                      <a:pt x="554" y="1"/>
                    </a:moveTo>
                    <a:cubicBezTo>
                      <a:pt x="499" y="1"/>
                      <a:pt x="435" y="3"/>
                      <a:pt x="367" y="8"/>
                    </a:cubicBezTo>
                    <a:cubicBezTo>
                      <a:pt x="163" y="26"/>
                      <a:pt x="1" y="62"/>
                      <a:pt x="4" y="86"/>
                    </a:cubicBezTo>
                    <a:cubicBezTo>
                      <a:pt x="4" y="103"/>
                      <a:pt x="77" y="114"/>
                      <a:pt x="183" y="114"/>
                    </a:cubicBezTo>
                    <a:cubicBezTo>
                      <a:pt x="239" y="114"/>
                      <a:pt x="305" y="111"/>
                      <a:pt x="375" y="105"/>
                    </a:cubicBezTo>
                    <a:cubicBezTo>
                      <a:pt x="576" y="91"/>
                      <a:pt x="741" y="55"/>
                      <a:pt x="737" y="30"/>
                    </a:cubicBezTo>
                    <a:cubicBezTo>
                      <a:pt x="734" y="10"/>
                      <a:pt x="661" y="1"/>
                      <a:pt x="554" y="1"/>
                    </a:cubicBezTo>
                    <a:close/>
                  </a:path>
                </a:pathLst>
              </a:custGeom>
              <a:solidFill>
                <a:srgbClr val="263238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63" name="Google Shape;563;p5"/>
              <p:cNvSpPr/>
              <p:nvPr/>
            </p:nvSpPr>
            <p:spPr>
              <a:xfrm flipH="1">
                <a:off x="8121855" y="2150992"/>
                <a:ext cx="35259" cy="8863"/>
              </a:xfrm>
              <a:custGeom>
                <a:rect b="b" l="l" r="r" t="t"/>
                <a:pathLst>
                  <a:path extrusionOk="0" h="183" w="728">
                    <a:moveTo>
                      <a:pt x="409" y="1"/>
                    </a:moveTo>
                    <a:cubicBezTo>
                      <a:pt x="390" y="1"/>
                      <a:pt x="371" y="2"/>
                      <a:pt x="352" y="3"/>
                    </a:cubicBezTo>
                    <a:cubicBezTo>
                      <a:pt x="130" y="22"/>
                      <a:pt x="0" y="161"/>
                      <a:pt x="22" y="179"/>
                    </a:cubicBezTo>
                    <a:cubicBezTo>
                      <a:pt x="24" y="182"/>
                      <a:pt x="27" y="183"/>
                      <a:pt x="31" y="183"/>
                    </a:cubicBezTo>
                    <a:cubicBezTo>
                      <a:pt x="67" y="183"/>
                      <a:pt x="194" y="113"/>
                      <a:pt x="363" y="101"/>
                    </a:cubicBezTo>
                    <a:cubicBezTo>
                      <a:pt x="392" y="97"/>
                      <a:pt x="421" y="96"/>
                      <a:pt x="448" y="96"/>
                    </a:cubicBezTo>
                    <a:cubicBezTo>
                      <a:pt x="563" y="96"/>
                      <a:pt x="655" y="121"/>
                      <a:pt x="693" y="121"/>
                    </a:cubicBezTo>
                    <a:cubicBezTo>
                      <a:pt x="703" y="121"/>
                      <a:pt x="709" y="119"/>
                      <a:pt x="711" y="115"/>
                    </a:cubicBezTo>
                    <a:cubicBezTo>
                      <a:pt x="728" y="95"/>
                      <a:pt x="601" y="1"/>
                      <a:pt x="409" y="1"/>
                    </a:cubicBezTo>
                    <a:close/>
                  </a:path>
                </a:pathLst>
              </a:custGeom>
              <a:solidFill>
                <a:srgbClr val="263238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64" name="Google Shape;564;p5"/>
              <p:cNvSpPr/>
              <p:nvPr/>
            </p:nvSpPr>
            <p:spPr>
              <a:xfrm flipH="1">
                <a:off x="8173241" y="2285291"/>
                <a:ext cx="42475" cy="14965"/>
              </a:xfrm>
              <a:custGeom>
                <a:rect b="b" l="l" r="r" t="t"/>
                <a:pathLst>
                  <a:path extrusionOk="0" h="309" w="877">
                    <a:moveTo>
                      <a:pt x="31" y="0"/>
                    </a:moveTo>
                    <a:cubicBezTo>
                      <a:pt x="29" y="0"/>
                      <a:pt x="27" y="1"/>
                      <a:pt x="26" y="2"/>
                    </a:cubicBezTo>
                    <a:cubicBezTo>
                      <a:pt x="1" y="15"/>
                      <a:pt x="134" y="209"/>
                      <a:pt x="399" y="282"/>
                    </a:cubicBezTo>
                    <a:cubicBezTo>
                      <a:pt x="469" y="301"/>
                      <a:pt x="536" y="309"/>
                      <a:pt x="596" y="309"/>
                    </a:cubicBezTo>
                    <a:cubicBezTo>
                      <a:pt x="763" y="309"/>
                      <a:pt x="877" y="250"/>
                      <a:pt x="866" y="231"/>
                    </a:cubicBezTo>
                    <a:cubicBezTo>
                      <a:pt x="864" y="224"/>
                      <a:pt x="849" y="223"/>
                      <a:pt x="823" y="223"/>
                    </a:cubicBezTo>
                    <a:cubicBezTo>
                      <a:pt x="798" y="223"/>
                      <a:pt x="763" y="224"/>
                      <a:pt x="720" y="224"/>
                    </a:cubicBezTo>
                    <a:cubicBezTo>
                      <a:pt x="641" y="224"/>
                      <a:pt x="536" y="219"/>
                      <a:pt x="425" y="188"/>
                    </a:cubicBezTo>
                    <a:cubicBezTo>
                      <a:pt x="205" y="131"/>
                      <a:pt x="65" y="0"/>
                      <a:pt x="31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65" name="Google Shape;565;p5"/>
              <p:cNvSpPr/>
              <p:nvPr/>
            </p:nvSpPr>
            <p:spPr>
              <a:xfrm flipH="1">
                <a:off x="8315292" y="1999451"/>
                <a:ext cx="80495" cy="77682"/>
              </a:xfrm>
              <a:custGeom>
                <a:rect b="b" l="l" r="r" t="t"/>
                <a:pathLst>
                  <a:path extrusionOk="0" h="1604" w="1662">
                    <a:moveTo>
                      <a:pt x="1415" y="1366"/>
                    </a:moveTo>
                    <a:lnTo>
                      <a:pt x="1369" y="1399"/>
                    </a:lnTo>
                    <a:lnTo>
                      <a:pt x="1369" y="1399"/>
                    </a:lnTo>
                    <a:cubicBezTo>
                      <a:pt x="1385" y="1389"/>
                      <a:pt x="1400" y="1378"/>
                      <a:pt x="1415" y="1366"/>
                    </a:cubicBezTo>
                    <a:close/>
                    <a:moveTo>
                      <a:pt x="769" y="0"/>
                    </a:moveTo>
                    <a:cubicBezTo>
                      <a:pt x="731" y="0"/>
                      <a:pt x="692" y="3"/>
                      <a:pt x="654" y="10"/>
                    </a:cubicBezTo>
                    <a:cubicBezTo>
                      <a:pt x="331" y="60"/>
                      <a:pt x="65" y="351"/>
                      <a:pt x="33" y="677"/>
                    </a:cubicBezTo>
                    <a:cubicBezTo>
                      <a:pt x="0" y="1000"/>
                      <a:pt x="197" y="1330"/>
                      <a:pt x="489" y="1474"/>
                    </a:cubicBezTo>
                    <a:cubicBezTo>
                      <a:pt x="602" y="1530"/>
                      <a:pt x="728" y="1556"/>
                      <a:pt x="854" y="1556"/>
                    </a:cubicBezTo>
                    <a:cubicBezTo>
                      <a:pt x="981" y="1556"/>
                      <a:pt x="1109" y="1529"/>
                      <a:pt x="1226" y="1478"/>
                    </a:cubicBezTo>
                    <a:lnTo>
                      <a:pt x="1226" y="1478"/>
                    </a:lnTo>
                    <a:cubicBezTo>
                      <a:pt x="1181" y="1521"/>
                      <a:pt x="1135" y="1563"/>
                      <a:pt x="1088" y="1603"/>
                    </a:cubicBezTo>
                    <a:lnTo>
                      <a:pt x="1369" y="1399"/>
                    </a:lnTo>
                    <a:lnTo>
                      <a:pt x="1369" y="1399"/>
                    </a:lnTo>
                    <a:cubicBezTo>
                      <a:pt x="1324" y="1430"/>
                      <a:pt x="1276" y="1456"/>
                      <a:pt x="1226" y="1478"/>
                    </a:cubicBezTo>
                    <a:lnTo>
                      <a:pt x="1226" y="1478"/>
                    </a:lnTo>
                    <a:cubicBezTo>
                      <a:pt x="1343" y="1366"/>
                      <a:pt x="1450" y="1244"/>
                      <a:pt x="1526" y="1101"/>
                    </a:cubicBezTo>
                    <a:cubicBezTo>
                      <a:pt x="1627" y="904"/>
                      <a:pt x="1662" y="656"/>
                      <a:pt x="1565" y="455"/>
                    </a:cubicBezTo>
                    <a:cubicBezTo>
                      <a:pt x="1497" y="311"/>
                      <a:pt x="1365" y="200"/>
                      <a:pt x="1224" y="124"/>
                    </a:cubicBezTo>
                    <a:cubicBezTo>
                      <a:pt x="1083" y="50"/>
                      <a:pt x="926" y="0"/>
                      <a:pt x="769" y="0"/>
                    </a:cubicBezTo>
                    <a:close/>
                  </a:path>
                </a:pathLst>
              </a:custGeom>
              <a:solidFill>
                <a:srgbClr val="43434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66" name="Google Shape;566;p5"/>
              <p:cNvSpPr/>
              <p:nvPr/>
            </p:nvSpPr>
            <p:spPr>
              <a:xfrm flipH="1">
                <a:off x="8355587" y="2171817"/>
                <a:ext cx="47900" cy="78892"/>
              </a:xfrm>
              <a:custGeom>
                <a:rect b="b" l="l" r="r" t="t"/>
                <a:pathLst>
                  <a:path extrusionOk="0" h="1629" w="989">
                    <a:moveTo>
                      <a:pt x="750" y="0"/>
                    </a:moveTo>
                    <a:cubicBezTo>
                      <a:pt x="486" y="0"/>
                      <a:pt x="75" y="118"/>
                      <a:pt x="38" y="826"/>
                    </a:cubicBezTo>
                    <a:cubicBezTo>
                      <a:pt x="1" y="1497"/>
                      <a:pt x="402" y="1628"/>
                      <a:pt x="694" y="1628"/>
                    </a:cubicBezTo>
                    <a:cubicBezTo>
                      <a:pt x="856" y="1628"/>
                      <a:pt x="984" y="1588"/>
                      <a:pt x="985" y="1576"/>
                    </a:cubicBezTo>
                    <a:cubicBezTo>
                      <a:pt x="989" y="1555"/>
                      <a:pt x="981" y="618"/>
                      <a:pt x="977" y="213"/>
                    </a:cubicBezTo>
                    <a:cubicBezTo>
                      <a:pt x="977" y="101"/>
                      <a:pt x="888" y="4"/>
                      <a:pt x="773" y="1"/>
                    </a:cubicBezTo>
                    <a:cubicBezTo>
                      <a:pt x="766" y="0"/>
                      <a:pt x="758" y="0"/>
                      <a:pt x="750" y="0"/>
                    </a:cubicBezTo>
                    <a:close/>
                  </a:path>
                </a:pathLst>
              </a:custGeom>
              <a:solidFill>
                <a:srgbClr val="FFBE9D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67" name="Google Shape;567;p5"/>
              <p:cNvSpPr/>
              <p:nvPr/>
            </p:nvSpPr>
            <p:spPr>
              <a:xfrm flipH="1">
                <a:off x="8366727" y="2187945"/>
                <a:ext cx="21940" cy="44168"/>
              </a:xfrm>
              <a:custGeom>
                <a:rect b="b" l="l" r="r" t="t"/>
                <a:pathLst>
                  <a:path extrusionOk="0" h="912" w="453">
                    <a:moveTo>
                      <a:pt x="295" y="1"/>
                    </a:moveTo>
                    <a:cubicBezTo>
                      <a:pt x="291" y="1"/>
                      <a:pt x="287" y="1"/>
                      <a:pt x="284" y="1"/>
                    </a:cubicBezTo>
                    <a:cubicBezTo>
                      <a:pt x="201" y="1"/>
                      <a:pt x="126" y="73"/>
                      <a:pt x="83" y="152"/>
                    </a:cubicBezTo>
                    <a:cubicBezTo>
                      <a:pt x="40" y="231"/>
                      <a:pt x="7" y="332"/>
                      <a:pt x="4" y="440"/>
                    </a:cubicBezTo>
                    <a:cubicBezTo>
                      <a:pt x="0" y="647"/>
                      <a:pt x="98" y="852"/>
                      <a:pt x="244" y="902"/>
                    </a:cubicBezTo>
                    <a:cubicBezTo>
                      <a:pt x="267" y="909"/>
                      <a:pt x="289" y="912"/>
                      <a:pt x="310" y="912"/>
                    </a:cubicBezTo>
                    <a:cubicBezTo>
                      <a:pt x="354" y="912"/>
                      <a:pt x="391" y="899"/>
                      <a:pt x="413" y="884"/>
                    </a:cubicBezTo>
                    <a:cubicBezTo>
                      <a:pt x="446" y="859"/>
                      <a:pt x="453" y="838"/>
                      <a:pt x="449" y="834"/>
                    </a:cubicBezTo>
                    <a:cubicBezTo>
                      <a:pt x="449" y="834"/>
                      <a:pt x="449" y="834"/>
                      <a:pt x="448" y="834"/>
                    </a:cubicBezTo>
                    <a:cubicBezTo>
                      <a:pt x="443" y="834"/>
                      <a:pt x="428" y="850"/>
                      <a:pt x="399" y="859"/>
                    </a:cubicBezTo>
                    <a:cubicBezTo>
                      <a:pt x="382" y="865"/>
                      <a:pt x="360" y="870"/>
                      <a:pt x="335" y="870"/>
                    </a:cubicBezTo>
                    <a:cubicBezTo>
                      <a:pt x="313" y="870"/>
                      <a:pt x="288" y="866"/>
                      <a:pt x="262" y="856"/>
                    </a:cubicBezTo>
                    <a:cubicBezTo>
                      <a:pt x="155" y="809"/>
                      <a:pt x="72" y="630"/>
                      <a:pt x="80" y="440"/>
                    </a:cubicBezTo>
                    <a:cubicBezTo>
                      <a:pt x="80" y="346"/>
                      <a:pt x="105" y="256"/>
                      <a:pt x="144" y="185"/>
                    </a:cubicBezTo>
                    <a:cubicBezTo>
                      <a:pt x="180" y="109"/>
                      <a:pt x="230" y="59"/>
                      <a:pt x="287" y="52"/>
                    </a:cubicBezTo>
                    <a:cubicBezTo>
                      <a:pt x="294" y="50"/>
                      <a:pt x="301" y="50"/>
                      <a:pt x="307" y="50"/>
                    </a:cubicBezTo>
                    <a:cubicBezTo>
                      <a:pt x="351" y="50"/>
                      <a:pt x="382" y="81"/>
                      <a:pt x="392" y="109"/>
                    </a:cubicBezTo>
                    <a:cubicBezTo>
                      <a:pt x="403" y="138"/>
                      <a:pt x="395" y="160"/>
                      <a:pt x="403" y="160"/>
                    </a:cubicBezTo>
                    <a:cubicBezTo>
                      <a:pt x="403" y="160"/>
                      <a:pt x="403" y="160"/>
                      <a:pt x="404" y="160"/>
                    </a:cubicBezTo>
                    <a:cubicBezTo>
                      <a:pt x="409" y="160"/>
                      <a:pt x="424" y="141"/>
                      <a:pt x="421" y="102"/>
                    </a:cubicBezTo>
                    <a:cubicBezTo>
                      <a:pt x="417" y="80"/>
                      <a:pt x="406" y="55"/>
                      <a:pt x="381" y="34"/>
                    </a:cubicBezTo>
                    <a:cubicBezTo>
                      <a:pt x="362" y="14"/>
                      <a:pt x="328" y="1"/>
                      <a:pt x="295" y="1"/>
                    </a:cubicBezTo>
                    <a:close/>
                  </a:path>
                </a:pathLst>
              </a:custGeom>
              <a:solidFill>
                <a:srgbClr val="EB996E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68" name="Google Shape;568;p5"/>
              <p:cNvSpPr/>
              <p:nvPr/>
            </p:nvSpPr>
            <p:spPr>
              <a:xfrm flipH="1">
                <a:off x="7720053" y="2405110"/>
                <a:ext cx="955428" cy="792751"/>
              </a:xfrm>
              <a:custGeom>
                <a:rect b="b" l="l" r="r" t="t"/>
                <a:pathLst>
                  <a:path extrusionOk="0" h="16369" w="19727">
                    <a:moveTo>
                      <a:pt x="10287" y="1"/>
                    </a:moveTo>
                    <a:cubicBezTo>
                      <a:pt x="9167" y="112"/>
                      <a:pt x="8586" y="1436"/>
                      <a:pt x="8586" y="1436"/>
                    </a:cubicBezTo>
                    <a:cubicBezTo>
                      <a:pt x="8123" y="316"/>
                      <a:pt x="6378" y="152"/>
                      <a:pt x="6378" y="152"/>
                    </a:cubicBezTo>
                    <a:lnTo>
                      <a:pt x="6378" y="152"/>
                    </a:lnTo>
                    <a:lnTo>
                      <a:pt x="6411" y="1310"/>
                    </a:lnTo>
                    <a:cubicBezTo>
                      <a:pt x="5851" y="1346"/>
                      <a:pt x="5008" y="1490"/>
                      <a:pt x="4584" y="1644"/>
                    </a:cubicBezTo>
                    <a:cubicBezTo>
                      <a:pt x="3611" y="1996"/>
                      <a:pt x="2757" y="2470"/>
                      <a:pt x="2092" y="3248"/>
                    </a:cubicBezTo>
                    <a:cubicBezTo>
                      <a:pt x="1536" y="3899"/>
                      <a:pt x="1199" y="4706"/>
                      <a:pt x="1070" y="5553"/>
                    </a:cubicBezTo>
                    <a:lnTo>
                      <a:pt x="0" y="12474"/>
                    </a:lnTo>
                    <a:lnTo>
                      <a:pt x="3877" y="12843"/>
                    </a:lnTo>
                    <a:lnTo>
                      <a:pt x="4501" y="7588"/>
                    </a:lnTo>
                    <a:lnTo>
                      <a:pt x="4584" y="11526"/>
                    </a:lnTo>
                    <a:lnTo>
                      <a:pt x="4627" y="15794"/>
                    </a:lnTo>
                    <a:lnTo>
                      <a:pt x="14699" y="16368"/>
                    </a:lnTo>
                    <a:lnTo>
                      <a:pt x="14699" y="16368"/>
                    </a:lnTo>
                    <a:lnTo>
                      <a:pt x="14027" y="11677"/>
                    </a:lnTo>
                    <a:lnTo>
                      <a:pt x="13482" y="6831"/>
                    </a:lnTo>
                    <a:lnTo>
                      <a:pt x="13482" y="6831"/>
                    </a:lnTo>
                    <a:lnTo>
                      <a:pt x="17527" y="9110"/>
                    </a:lnTo>
                    <a:lnTo>
                      <a:pt x="19727" y="6296"/>
                    </a:lnTo>
                    <a:cubicBezTo>
                      <a:pt x="19727" y="6296"/>
                      <a:pt x="14763" y="2962"/>
                      <a:pt x="14278" y="2682"/>
                    </a:cubicBezTo>
                    <a:cubicBezTo>
                      <a:pt x="12067" y="1389"/>
                      <a:pt x="10947" y="1296"/>
                      <a:pt x="10280" y="1260"/>
                    </a:cubicBezTo>
                    <a:lnTo>
                      <a:pt x="10287" y="1"/>
                    </a:lnTo>
                    <a:close/>
                  </a:path>
                </a:pathLst>
              </a:custGeom>
              <a:solidFill>
                <a:srgbClr val="FFD96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69" name="Google Shape;569;p5"/>
              <p:cNvSpPr/>
              <p:nvPr/>
            </p:nvSpPr>
            <p:spPr>
              <a:xfrm flipH="1">
                <a:off x="8407070" y="2495676"/>
                <a:ext cx="61025" cy="275567"/>
              </a:xfrm>
              <a:custGeom>
                <a:rect b="b" l="l" r="r" t="t"/>
                <a:pathLst>
                  <a:path extrusionOk="0" h="5690" w="1260">
                    <a:moveTo>
                      <a:pt x="18" y="0"/>
                    </a:moveTo>
                    <a:cubicBezTo>
                      <a:pt x="0" y="22"/>
                      <a:pt x="359" y="141"/>
                      <a:pt x="689" y="596"/>
                    </a:cubicBezTo>
                    <a:cubicBezTo>
                      <a:pt x="855" y="823"/>
                      <a:pt x="1001" y="1128"/>
                      <a:pt x="1080" y="1486"/>
                    </a:cubicBezTo>
                    <a:cubicBezTo>
                      <a:pt x="1160" y="1845"/>
                      <a:pt x="1163" y="2258"/>
                      <a:pt x="1102" y="2678"/>
                    </a:cubicBezTo>
                    <a:cubicBezTo>
                      <a:pt x="969" y="3529"/>
                      <a:pt x="661" y="4254"/>
                      <a:pt x="499" y="4796"/>
                    </a:cubicBezTo>
                    <a:cubicBezTo>
                      <a:pt x="413" y="5069"/>
                      <a:pt x="352" y="5291"/>
                      <a:pt x="320" y="5445"/>
                    </a:cubicBezTo>
                    <a:cubicBezTo>
                      <a:pt x="284" y="5599"/>
                      <a:pt x="273" y="5686"/>
                      <a:pt x="280" y="5690"/>
                    </a:cubicBezTo>
                    <a:cubicBezTo>
                      <a:pt x="287" y="5690"/>
                      <a:pt x="312" y="5607"/>
                      <a:pt x="355" y="5453"/>
                    </a:cubicBezTo>
                    <a:cubicBezTo>
                      <a:pt x="403" y="5302"/>
                      <a:pt x="471" y="5087"/>
                      <a:pt x="564" y="4817"/>
                    </a:cubicBezTo>
                    <a:cubicBezTo>
                      <a:pt x="657" y="4552"/>
                      <a:pt x="776" y="4236"/>
                      <a:pt x="894" y="3881"/>
                    </a:cubicBezTo>
                    <a:cubicBezTo>
                      <a:pt x="1016" y="3525"/>
                      <a:pt x="1135" y="3127"/>
                      <a:pt x="1195" y="2692"/>
                    </a:cubicBezTo>
                    <a:cubicBezTo>
                      <a:pt x="1260" y="2261"/>
                      <a:pt x="1256" y="1838"/>
                      <a:pt x="1167" y="1465"/>
                    </a:cubicBezTo>
                    <a:cubicBezTo>
                      <a:pt x="1080" y="1095"/>
                      <a:pt x="923" y="783"/>
                      <a:pt x="747" y="557"/>
                    </a:cubicBezTo>
                    <a:cubicBezTo>
                      <a:pt x="567" y="327"/>
                      <a:pt x="381" y="184"/>
                      <a:pt x="244" y="104"/>
                    </a:cubicBezTo>
                    <a:cubicBezTo>
                      <a:pt x="173" y="65"/>
                      <a:pt x="118" y="36"/>
                      <a:pt x="80" y="22"/>
                    </a:cubicBezTo>
                    <a:cubicBezTo>
                      <a:pt x="40" y="8"/>
                      <a:pt x="18" y="0"/>
                      <a:pt x="18" y="0"/>
                    </a:cubicBezTo>
                    <a:close/>
                  </a:path>
                </a:pathLst>
              </a:custGeom>
              <a:solidFill>
                <a:srgbClr val="263238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70" name="Google Shape;570;p5"/>
              <p:cNvSpPr/>
              <p:nvPr/>
            </p:nvSpPr>
            <p:spPr>
              <a:xfrm flipH="1">
                <a:off x="8016273" y="2499309"/>
                <a:ext cx="35985" cy="288643"/>
              </a:xfrm>
              <a:custGeom>
                <a:rect b="b" l="l" r="r" t="t"/>
                <a:pathLst>
                  <a:path extrusionOk="0" h="5960" w="743">
                    <a:moveTo>
                      <a:pt x="7" y="1"/>
                    </a:moveTo>
                    <a:cubicBezTo>
                      <a:pt x="7" y="1"/>
                      <a:pt x="7" y="1"/>
                      <a:pt x="7" y="1"/>
                    </a:cubicBezTo>
                    <a:cubicBezTo>
                      <a:pt x="0" y="1"/>
                      <a:pt x="7" y="87"/>
                      <a:pt x="25" y="234"/>
                    </a:cubicBezTo>
                    <a:cubicBezTo>
                      <a:pt x="47" y="407"/>
                      <a:pt x="72" y="622"/>
                      <a:pt x="104" y="873"/>
                    </a:cubicBezTo>
                    <a:cubicBezTo>
                      <a:pt x="172" y="1433"/>
                      <a:pt x="259" y="2169"/>
                      <a:pt x="359" y="2980"/>
                    </a:cubicBezTo>
                    <a:cubicBezTo>
                      <a:pt x="456" y="3795"/>
                      <a:pt x="545" y="4530"/>
                      <a:pt x="614" y="5087"/>
                    </a:cubicBezTo>
                    <a:cubicBezTo>
                      <a:pt x="646" y="5342"/>
                      <a:pt x="675" y="5557"/>
                      <a:pt x="696" y="5726"/>
                    </a:cubicBezTo>
                    <a:cubicBezTo>
                      <a:pt x="714" y="5877"/>
                      <a:pt x="728" y="5959"/>
                      <a:pt x="736" y="5959"/>
                    </a:cubicBezTo>
                    <a:cubicBezTo>
                      <a:pt x="743" y="5959"/>
                      <a:pt x="739" y="5877"/>
                      <a:pt x="732" y="5723"/>
                    </a:cubicBezTo>
                    <a:cubicBezTo>
                      <a:pt x="725" y="5572"/>
                      <a:pt x="707" y="5352"/>
                      <a:pt x="682" y="5080"/>
                    </a:cubicBezTo>
                    <a:cubicBezTo>
                      <a:pt x="635" y="4542"/>
                      <a:pt x="552" y="3795"/>
                      <a:pt x="456" y="2969"/>
                    </a:cubicBezTo>
                    <a:cubicBezTo>
                      <a:pt x="355" y="2148"/>
                      <a:pt x="254" y="1401"/>
                      <a:pt x="168" y="866"/>
                    </a:cubicBezTo>
                    <a:cubicBezTo>
                      <a:pt x="129" y="597"/>
                      <a:pt x="90" y="382"/>
                      <a:pt x="60" y="231"/>
                    </a:cubicBezTo>
                    <a:cubicBezTo>
                      <a:pt x="33" y="83"/>
                      <a:pt x="15" y="1"/>
                      <a:pt x="7" y="1"/>
                    </a:cubicBezTo>
                    <a:close/>
                  </a:path>
                </a:pathLst>
              </a:custGeom>
              <a:solidFill>
                <a:srgbClr val="263238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71" name="Google Shape;571;p5"/>
              <p:cNvSpPr/>
              <p:nvPr/>
            </p:nvSpPr>
            <p:spPr>
              <a:xfrm flipH="1">
                <a:off x="8275432" y="2450296"/>
                <a:ext cx="90617" cy="42279"/>
              </a:xfrm>
              <a:custGeom>
                <a:rect b="b" l="l" r="r" t="t"/>
                <a:pathLst>
                  <a:path extrusionOk="0" h="873" w="1871">
                    <a:moveTo>
                      <a:pt x="1697" y="1"/>
                    </a:moveTo>
                    <a:cubicBezTo>
                      <a:pt x="1642" y="1"/>
                      <a:pt x="1576" y="12"/>
                      <a:pt x="1508" y="44"/>
                    </a:cubicBezTo>
                    <a:cubicBezTo>
                      <a:pt x="1400" y="90"/>
                      <a:pt x="1296" y="198"/>
                      <a:pt x="1228" y="334"/>
                    </a:cubicBezTo>
                    <a:cubicBezTo>
                      <a:pt x="1195" y="403"/>
                      <a:pt x="1167" y="478"/>
                      <a:pt x="1145" y="554"/>
                    </a:cubicBezTo>
                    <a:cubicBezTo>
                      <a:pt x="1120" y="629"/>
                      <a:pt x="1109" y="726"/>
                      <a:pt x="1074" y="761"/>
                    </a:cubicBezTo>
                    <a:cubicBezTo>
                      <a:pt x="1066" y="771"/>
                      <a:pt x="1058" y="775"/>
                      <a:pt x="1048" y="775"/>
                    </a:cubicBezTo>
                    <a:cubicBezTo>
                      <a:pt x="1039" y="775"/>
                      <a:pt x="1028" y="772"/>
                      <a:pt x="1013" y="765"/>
                    </a:cubicBezTo>
                    <a:cubicBezTo>
                      <a:pt x="976" y="751"/>
                      <a:pt x="940" y="733"/>
                      <a:pt x="905" y="718"/>
                    </a:cubicBezTo>
                    <a:cubicBezTo>
                      <a:pt x="832" y="686"/>
                      <a:pt x="764" y="654"/>
                      <a:pt x="696" y="622"/>
                    </a:cubicBezTo>
                    <a:cubicBezTo>
                      <a:pt x="574" y="568"/>
                      <a:pt x="456" y="514"/>
                      <a:pt x="341" y="463"/>
                    </a:cubicBezTo>
                    <a:cubicBezTo>
                      <a:pt x="160" y="386"/>
                      <a:pt x="37" y="340"/>
                      <a:pt x="12" y="340"/>
                    </a:cubicBezTo>
                    <a:cubicBezTo>
                      <a:pt x="9" y="340"/>
                      <a:pt x="8" y="341"/>
                      <a:pt x="7" y="342"/>
                    </a:cubicBezTo>
                    <a:cubicBezTo>
                      <a:pt x="0" y="356"/>
                      <a:pt x="118" y="425"/>
                      <a:pt x="312" y="525"/>
                    </a:cubicBezTo>
                    <a:cubicBezTo>
                      <a:pt x="423" y="582"/>
                      <a:pt x="539" y="640"/>
                      <a:pt x="657" y="700"/>
                    </a:cubicBezTo>
                    <a:cubicBezTo>
                      <a:pt x="725" y="736"/>
                      <a:pt x="794" y="769"/>
                      <a:pt x="865" y="804"/>
                    </a:cubicBezTo>
                    <a:cubicBezTo>
                      <a:pt x="901" y="819"/>
                      <a:pt x="933" y="837"/>
                      <a:pt x="976" y="855"/>
                    </a:cubicBezTo>
                    <a:cubicBezTo>
                      <a:pt x="998" y="866"/>
                      <a:pt x="1023" y="873"/>
                      <a:pt x="1056" y="873"/>
                    </a:cubicBezTo>
                    <a:cubicBezTo>
                      <a:pt x="1091" y="869"/>
                      <a:pt x="1124" y="851"/>
                      <a:pt x="1142" y="829"/>
                    </a:cubicBezTo>
                    <a:cubicBezTo>
                      <a:pt x="1185" y="783"/>
                      <a:pt x="1195" y="736"/>
                      <a:pt x="1206" y="697"/>
                    </a:cubicBezTo>
                    <a:cubicBezTo>
                      <a:pt x="1217" y="657"/>
                      <a:pt x="1224" y="618"/>
                      <a:pt x="1235" y="582"/>
                    </a:cubicBezTo>
                    <a:cubicBezTo>
                      <a:pt x="1256" y="506"/>
                      <a:pt x="1278" y="435"/>
                      <a:pt x="1311" y="374"/>
                    </a:cubicBezTo>
                    <a:cubicBezTo>
                      <a:pt x="1364" y="245"/>
                      <a:pt x="1450" y="152"/>
                      <a:pt x="1540" y="105"/>
                    </a:cubicBezTo>
                    <a:cubicBezTo>
                      <a:pt x="1619" y="59"/>
                      <a:pt x="1689" y="47"/>
                      <a:pt x="1745" y="47"/>
                    </a:cubicBezTo>
                    <a:cubicBezTo>
                      <a:pt x="1809" y="47"/>
                      <a:pt x="1852" y="64"/>
                      <a:pt x="1863" y="64"/>
                    </a:cubicBezTo>
                    <a:cubicBezTo>
                      <a:pt x="1865" y="64"/>
                      <a:pt x="1866" y="63"/>
                      <a:pt x="1866" y="62"/>
                    </a:cubicBezTo>
                    <a:cubicBezTo>
                      <a:pt x="1871" y="58"/>
                      <a:pt x="1845" y="29"/>
                      <a:pt x="1780" y="11"/>
                    </a:cubicBezTo>
                    <a:cubicBezTo>
                      <a:pt x="1758" y="5"/>
                      <a:pt x="1729" y="1"/>
                      <a:pt x="1697" y="1"/>
                    </a:cubicBezTo>
                    <a:close/>
                  </a:path>
                </a:pathLst>
              </a:custGeom>
              <a:solidFill>
                <a:srgbClr val="263238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72" name="Google Shape;572;p5"/>
              <p:cNvSpPr/>
              <p:nvPr/>
            </p:nvSpPr>
            <p:spPr>
              <a:xfrm flipH="1">
                <a:off x="8175662" y="2446277"/>
                <a:ext cx="68338" cy="49108"/>
              </a:xfrm>
              <a:custGeom>
                <a:rect b="b" l="l" r="r" t="t"/>
                <a:pathLst>
                  <a:path extrusionOk="0" h="1014" w="1411">
                    <a:moveTo>
                      <a:pt x="29" y="0"/>
                    </a:moveTo>
                    <a:cubicBezTo>
                      <a:pt x="12" y="0"/>
                      <a:pt x="3" y="3"/>
                      <a:pt x="3" y="5"/>
                    </a:cubicBezTo>
                    <a:cubicBezTo>
                      <a:pt x="0" y="23"/>
                      <a:pt x="126" y="37"/>
                      <a:pt x="262" y="170"/>
                    </a:cubicBezTo>
                    <a:cubicBezTo>
                      <a:pt x="401" y="296"/>
                      <a:pt x="502" y="543"/>
                      <a:pt x="545" y="838"/>
                    </a:cubicBezTo>
                    <a:cubicBezTo>
                      <a:pt x="552" y="869"/>
                      <a:pt x="557" y="906"/>
                      <a:pt x="563" y="934"/>
                    </a:cubicBezTo>
                    <a:lnTo>
                      <a:pt x="578" y="1013"/>
                    </a:lnTo>
                    <a:lnTo>
                      <a:pt x="638" y="967"/>
                    </a:lnTo>
                    <a:cubicBezTo>
                      <a:pt x="1080" y="632"/>
                      <a:pt x="1410" y="360"/>
                      <a:pt x="1396" y="339"/>
                    </a:cubicBezTo>
                    <a:cubicBezTo>
                      <a:pt x="1396" y="338"/>
                      <a:pt x="1395" y="337"/>
                      <a:pt x="1393" y="337"/>
                    </a:cubicBezTo>
                    <a:cubicBezTo>
                      <a:pt x="1354" y="337"/>
                      <a:pt x="1039" y="551"/>
                      <a:pt x="645" y="841"/>
                    </a:cubicBezTo>
                    <a:lnTo>
                      <a:pt x="645" y="841"/>
                    </a:lnTo>
                    <a:cubicBezTo>
                      <a:pt x="644" y="834"/>
                      <a:pt x="643" y="827"/>
                      <a:pt x="643" y="819"/>
                    </a:cubicBezTo>
                    <a:cubicBezTo>
                      <a:pt x="613" y="672"/>
                      <a:pt x="578" y="529"/>
                      <a:pt x="524" y="407"/>
                    </a:cubicBezTo>
                    <a:cubicBezTo>
                      <a:pt x="466" y="281"/>
                      <a:pt x="388" y="185"/>
                      <a:pt x="308" y="120"/>
                    </a:cubicBezTo>
                    <a:cubicBezTo>
                      <a:pt x="186" y="19"/>
                      <a:pt x="77" y="0"/>
                      <a:pt x="29" y="0"/>
                    </a:cubicBezTo>
                    <a:close/>
                  </a:path>
                </a:pathLst>
              </a:custGeom>
              <a:solidFill>
                <a:srgbClr val="263238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73" name="Google Shape;573;p5"/>
              <p:cNvSpPr/>
              <p:nvPr/>
            </p:nvSpPr>
            <p:spPr>
              <a:xfrm flipH="1">
                <a:off x="8248311" y="2475335"/>
                <a:ext cx="15014" cy="131148"/>
              </a:xfrm>
              <a:custGeom>
                <a:rect b="b" l="l" r="r" t="t"/>
                <a:pathLst>
                  <a:path extrusionOk="0" h="2708" w="310">
                    <a:moveTo>
                      <a:pt x="15" y="1"/>
                    </a:moveTo>
                    <a:cubicBezTo>
                      <a:pt x="0" y="4"/>
                      <a:pt x="4" y="155"/>
                      <a:pt x="22" y="403"/>
                    </a:cubicBezTo>
                    <a:cubicBezTo>
                      <a:pt x="40" y="647"/>
                      <a:pt x="68" y="988"/>
                      <a:pt x="104" y="1361"/>
                    </a:cubicBezTo>
                    <a:cubicBezTo>
                      <a:pt x="172" y="2000"/>
                      <a:pt x="241" y="2535"/>
                      <a:pt x="277" y="2671"/>
                    </a:cubicBezTo>
                    <a:lnTo>
                      <a:pt x="280" y="2675"/>
                    </a:lnTo>
                    <a:cubicBezTo>
                      <a:pt x="291" y="2696"/>
                      <a:pt x="298" y="2707"/>
                      <a:pt x="302" y="2707"/>
                    </a:cubicBezTo>
                    <a:cubicBezTo>
                      <a:pt x="305" y="2703"/>
                      <a:pt x="305" y="2693"/>
                      <a:pt x="298" y="2668"/>
                    </a:cubicBezTo>
                    <a:lnTo>
                      <a:pt x="302" y="2668"/>
                    </a:lnTo>
                    <a:cubicBezTo>
                      <a:pt x="309" y="2531"/>
                      <a:pt x="270" y="1992"/>
                      <a:pt x="202" y="1350"/>
                    </a:cubicBezTo>
                    <a:cubicBezTo>
                      <a:pt x="166" y="977"/>
                      <a:pt x="123" y="635"/>
                      <a:pt x="90" y="395"/>
                    </a:cubicBezTo>
                    <a:cubicBezTo>
                      <a:pt x="58" y="151"/>
                      <a:pt x="29" y="1"/>
                      <a:pt x="15" y="1"/>
                    </a:cubicBezTo>
                    <a:close/>
                  </a:path>
                </a:pathLst>
              </a:custGeom>
              <a:solidFill>
                <a:srgbClr val="263238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74" name="Google Shape;574;p5"/>
              <p:cNvSpPr/>
              <p:nvPr/>
            </p:nvSpPr>
            <p:spPr>
              <a:xfrm flipH="1">
                <a:off x="8495167" y="2979504"/>
                <a:ext cx="156195" cy="39519"/>
              </a:xfrm>
              <a:custGeom>
                <a:rect b="b" l="l" r="r" t="t"/>
                <a:pathLst>
                  <a:path extrusionOk="0" h="816" w="3225">
                    <a:moveTo>
                      <a:pt x="47" y="1"/>
                    </a:moveTo>
                    <a:cubicBezTo>
                      <a:pt x="19" y="1"/>
                      <a:pt x="4" y="3"/>
                      <a:pt x="4" y="7"/>
                    </a:cubicBezTo>
                    <a:cubicBezTo>
                      <a:pt x="1" y="21"/>
                      <a:pt x="184" y="54"/>
                      <a:pt x="478" y="110"/>
                    </a:cubicBezTo>
                    <a:cubicBezTo>
                      <a:pt x="773" y="172"/>
                      <a:pt x="1178" y="254"/>
                      <a:pt x="1624" y="365"/>
                    </a:cubicBezTo>
                    <a:cubicBezTo>
                      <a:pt x="2065" y="477"/>
                      <a:pt x="2464" y="595"/>
                      <a:pt x="2751" y="682"/>
                    </a:cubicBezTo>
                    <a:cubicBezTo>
                      <a:pt x="3009" y="763"/>
                      <a:pt x="3181" y="816"/>
                      <a:pt x="3212" y="816"/>
                    </a:cubicBezTo>
                    <a:cubicBezTo>
                      <a:pt x="3215" y="816"/>
                      <a:pt x="3217" y="815"/>
                      <a:pt x="3217" y="814"/>
                    </a:cubicBezTo>
                    <a:cubicBezTo>
                      <a:pt x="3224" y="800"/>
                      <a:pt x="3052" y="725"/>
                      <a:pt x="2772" y="617"/>
                    </a:cubicBezTo>
                    <a:cubicBezTo>
                      <a:pt x="2489" y="513"/>
                      <a:pt x="2090" y="384"/>
                      <a:pt x="1645" y="272"/>
                    </a:cubicBezTo>
                    <a:cubicBezTo>
                      <a:pt x="1200" y="161"/>
                      <a:pt x="787" y="85"/>
                      <a:pt x="489" y="46"/>
                    </a:cubicBezTo>
                    <a:cubicBezTo>
                      <a:pt x="275" y="15"/>
                      <a:pt x="118" y="1"/>
                      <a:pt x="47" y="1"/>
                    </a:cubicBezTo>
                    <a:close/>
                  </a:path>
                </a:pathLst>
              </a:custGeom>
              <a:solidFill>
                <a:srgbClr val="263238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75" name="Google Shape;575;p5"/>
              <p:cNvSpPr/>
              <p:nvPr/>
            </p:nvSpPr>
            <p:spPr>
              <a:xfrm flipH="1">
                <a:off x="8493811" y="2960180"/>
                <a:ext cx="142392" cy="59666"/>
              </a:xfrm>
              <a:custGeom>
                <a:rect b="b" l="l" r="r" t="t"/>
                <a:pathLst>
                  <a:path extrusionOk="0" h="1232" w="2940">
                    <a:moveTo>
                      <a:pt x="17" y="1"/>
                    </a:moveTo>
                    <a:cubicBezTo>
                      <a:pt x="9" y="1"/>
                      <a:pt x="4" y="2"/>
                      <a:pt x="4" y="4"/>
                    </a:cubicBezTo>
                    <a:cubicBezTo>
                      <a:pt x="1" y="18"/>
                      <a:pt x="173" y="75"/>
                      <a:pt x="449" y="165"/>
                    </a:cubicBezTo>
                    <a:cubicBezTo>
                      <a:pt x="725" y="255"/>
                      <a:pt x="1109" y="377"/>
                      <a:pt x="1526" y="524"/>
                    </a:cubicBezTo>
                    <a:cubicBezTo>
                      <a:pt x="1734" y="600"/>
                      <a:pt x="1931" y="671"/>
                      <a:pt x="2114" y="736"/>
                    </a:cubicBezTo>
                    <a:cubicBezTo>
                      <a:pt x="2297" y="804"/>
                      <a:pt x="2459" y="862"/>
                      <a:pt x="2585" y="930"/>
                    </a:cubicBezTo>
                    <a:cubicBezTo>
                      <a:pt x="2835" y="1060"/>
                      <a:pt x="2912" y="1232"/>
                      <a:pt x="2925" y="1232"/>
                    </a:cubicBezTo>
                    <a:cubicBezTo>
                      <a:pt x="2926" y="1232"/>
                      <a:pt x="2926" y="1231"/>
                      <a:pt x="2926" y="1231"/>
                    </a:cubicBezTo>
                    <a:cubicBezTo>
                      <a:pt x="2940" y="1231"/>
                      <a:pt x="2883" y="1031"/>
                      <a:pt x="2617" y="872"/>
                    </a:cubicBezTo>
                    <a:cubicBezTo>
                      <a:pt x="2491" y="789"/>
                      <a:pt x="2326" y="725"/>
                      <a:pt x="2146" y="653"/>
                    </a:cubicBezTo>
                    <a:cubicBezTo>
                      <a:pt x="1967" y="582"/>
                      <a:pt x="1770" y="506"/>
                      <a:pt x="1558" y="435"/>
                    </a:cubicBezTo>
                    <a:cubicBezTo>
                      <a:pt x="1138" y="287"/>
                      <a:pt x="751" y="173"/>
                      <a:pt x="467" y="97"/>
                    </a:cubicBezTo>
                    <a:cubicBezTo>
                      <a:pt x="228" y="36"/>
                      <a:pt x="62" y="1"/>
                      <a:pt x="17" y="1"/>
                    </a:cubicBezTo>
                    <a:close/>
                  </a:path>
                </a:pathLst>
              </a:custGeom>
              <a:solidFill>
                <a:srgbClr val="263238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76" name="Google Shape;576;p5"/>
              <p:cNvSpPr/>
              <p:nvPr/>
            </p:nvSpPr>
            <p:spPr>
              <a:xfrm flipH="1">
                <a:off x="7734980" y="2699911"/>
                <a:ext cx="77250" cy="110469"/>
              </a:xfrm>
              <a:custGeom>
                <a:rect b="b" l="l" r="r" t="t"/>
                <a:pathLst>
                  <a:path extrusionOk="0" h="2281" w="1595">
                    <a:moveTo>
                      <a:pt x="1572" y="0"/>
                    </a:moveTo>
                    <a:cubicBezTo>
                      <a:pt x="1555" y="0"/>
                      <a:pt x="1446" y="107"/>
                      <a:pt x="1285" y="288"/>
                    </a:cubicBezTo>
                    <a:cubicBezTo>
                      <a:pt x="1121" y="478"/>
                      <a:pt x="902" y="751"/>
                      <a:pt x="687" y="1067"/>
                    </a:cubicBezTo>
                    <a:cubicBezTo>
                      <a:pt x="467" y="1382"/>
                      <a:pt x="291" y="1684"/>
                      <a:pt x="177" y="1907"/>
                    </a:cubicBezTo>
                    <a:cubicBezTo>
                      <a:pt x="58" y="2129"/>
                      <a:pt x="1" y="2273"/>
                      <a:pt x="11" y="2280"/>
                    </a:cubicBezTo>
                    <a:cubicBezTo>
                      <a:pt x="11" y="2280"/>
                      <a:pt x="12" y="2280"/>
                      <a:pt x="12" y="2280"/>
                    </a:cubicBezTo>
                    <a:cubicBezTo>
                      <a:pt x="42" y="2280"/>
                      <a:pt x="335" y="1742"/>
                      <a:pt x="765" y="1121"/>
                    </a:cubicBezTo>
                    <a:cubicBezTo>
                      <a:pt x="1192" y="493"/>
                      <a:pt x="1595" y="22"/>
                      <a:pt x="1573" y="1"/>
                    </a:cubicBezTo>
                    <a:cubicBezTo>
                      <a:pt x="1573" y="1"/>
                      <a:pt x="1572" y="0"/>
                      <a:pt x="1572" y="0"/>
                    </a:cubicBezTo>
                    <a:close/>
                  </a:path>
                </a:pathLst>
              </a:custGeom>
              <a:solidFill>
                <a:srgbClr val="263238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77" name="Google Shape;577;p5"/>
              <p:cNvSpPr/>
              <p:nvPr/>
            </p:nvSpPr>
            <p:spPr>
              <a:xfrm flipH="1">
                <a:off x="7738128" y="2702332"/>
                <a:ext cx="88196" cy="85963"/>
              </a:xfrm>
              <a:custGeom>
                <a:rect b="b" l="l" r="r" t="t"/>
                <a:pathLst>
                  <a:path extrusionOk="0" h="1775" w="1821">
                    <a:moveTo>
                      <a:pt x="1799" y="0"/>
                    </a:moveTo>
                    <a:cubicBezTo>
                      <a:pt x="1777" y="0"/>
                      <a:pt x="1650" y="58"/>
                      <a:pt x="1465" y="166"/>
                    </a:cubicBezTo>
                    <a:cubicBezTo>
                      <a:pt x="1268" y="288"/>
                      <a:pt x="1006" y="479"/>
                      <a:pt x="754" y="729"/>
                    </a:cubicBezTo>
                    <a:cubicBezTo>
                      <a:pt x="499" y="981"/>
                      <a:pt x="306" y="1239"/>
                      <a:pt x="184" y="1437"/>
                    </a:cubicBezTo>
                    <a:cubicBezTo>
                      <a:pt x="58" y="1634"/>
                      <a:pt x="1" y="1767"/>
                      <a:pt x="12" y="1774"/>
                    </a:cubicBezTo>
                    <a:cubicBezTo>
                      <a:pt x="12" y="1775"/>
                      <a:pt x="13" y="1775"/>
                      <a:pt x="13" y="1775"/>
                    </a:cubicBezTo>
                    <a:cubicBezTo>
                      <a:pt x="48" y="1775"/>
                      <a:pt x="327" y="1282"/>
                      <a:pt x="823" y="798"/>
                    </a:cubicBezTo>
                    <a:cubicBezTo>
                      <a:pt x="1318" y="306"/>
                      <a:pt x="1821" y="27"/>
                      <a:pt x="1803" y="2"/>
                    </a:cubicBezTo>
                    <a:cubicBezTo>
                      <a:pt x="1803" y="1"/>
                      <a:pt x="1801" y="0"/>
                      <a:pt x="1799" y="0"/>
                    </a:cubicBezTo>
                    <a:close/>
                  </a:path>
                </a:pathLst>
              </a:custGeom>
              <a:solidFill>
                <a:srgbClr val="263238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78" name="Google Shape;578;p5"/>
              <p:cNvSpPr/>
              <p:nvPr/>
            </p:nvSpPr>
            <p:spPr>
              <a:xfrm flipH="1">
                <a:off x="8307785" y="2605131"/>
                <a:ext cx="42136" cy="39906"/>
              </a:xfrm>
              <a:custGeom>
                <a:rect b="b" l="l" r="r" t="t"/>
                <a:pathLst>
                  <a:path extrusionOk="0" h="824" w="870">
                    <a:moveTo>
                      <a:pt x="451" y="1"/>
                    </a:moveTo>
                    <a:cubicBezTo>
                      <a:pt x="401" y="1"/>
                      <a:pt x="348" y="16"/>
                      <a:pt x="302" y="38"/>
                    </a:cubicBezTo>
                    <a:lnTo>
                      <a:pt x="234" y="74"/>
                    </a:lnTo>
                    <a:cubicBezTo>
                      <a:pt x="148" y="113"/>
                      <a:pt x="77" y="181"/>
                      <a:pt x="52" y="271"/>
                    </a:cubicBezTo>
                    <a:cubicBezTo>
                      <a:pt x="1" y="458"/>
                      <a:pt x="80" y="695"/>
                      <a:pt x="249" y="784"/>
                    </a:cubicBezTo>
                    <a:cubicBezTo>
                      <a:pt x="301" y="811"/>
                      <a:pt x="357" y="824"/>
                      <a:pt x="415" y="824"/>
                    </a:cubicBezTo>
                    <a:cubicBezTo>
                      <a:pt x="608" y="824"/>
                      <a:pt x="807" y="684"/>
                      <a:pt x="837" y="490"/>
                    </a:cubicBezTo>
                    <a:cubicBezTo>
                      <a:pt x="870" y="278"/>
                      <a:pt x="704" y="52"/>
                      <a:pt x="499" y="6"/>
                    </a:cubicBezTo>
                    <a:cubicBezTo>
                      <a:pt x="484" y="2"/>
                      <a:pt x="468" y="1"/>
                      <a:pt x="451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79" name="Google Shape;579;p5"/>
              <p:cNvSpPr/>
              <p:nvPr/>
            </p:nvSpPr>
            <p:spPr>
              <a:xfrm flipH="1">
                <a:off x="8571303" y="2808493"/>
                <a:ext cx="42330" cy="39858"/>
              </a:xfrm>
              <a:custGeom>
                <a:rect b="b" l="l" r="r" t="t"/>
                <a:pathLst>
                  <a:path extrusionOk="0" h="823" w="874">
                    <a:moveTo>
                      <a:pt x="448" y="1"/>
                    </a:moveTo>
                    <a:cubicBezTo>
                      <a:pt x="398" y="1"/>
                      <a:pt x="347" y="15"/>
                      <a:pt x="302" y="38"/>
                    </a:cubicBezTo>
                    <a:lnTo>
                      <a:pt x="234" y="71"/>
                    </a:lnTo>
                    <a:cubicBezTo>
                      <a:pt x="148" y="110"/>
                      <a:pt x="76" y="182"/>
                      <a:pt x="51" y="272"/>
                    </a:cubicBezTo>
                    <a:cubicBezTo>
                      <a:pt x="1" y="454"/>
                      <a:pt x="80" y="691"/>
                      <a:pt x="249" y="781"/>
                    </a:cubicBezTo>
                    <a:cubicBezTo>
                      <a:pt x="301" y="810"/>
                      <a:pt x="359" y="823"/>
                      <a:pt x="418" y="823"/>
                    </a:cubicBezTo>
                    <a:cubicBezTo>
                      <a:pt x="610" y="823"/>
                      <a:pt x="807" y="682"/>
                      <a:pt x="837" y="487"/>
                    </a:cubicBezTo>
                    <a:cubicBezTo>
                      <a:pt x="873" y="278"/>
                      <a:pt x="704" y="49"/>
                      <a:pt x="500" y="6"/>
                    </a:cubicBezTo>
                    <a:cubicBezTo>
                      <a:pt x="483" y="2"/>
                      <a:pt x="466" y="1"/>
                      <a:pt x="448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80" name="Google Shape;580;p5"/>
              <p:cNvSpPr/>
              <p:nvPr/>
            </p:nvSpPr>
            <p:spPr>
              <a:xfrm flipH="1">
                <a:off x="7945853" y="2606293"/>
                <a:ext cx="42136" cy="39906"/>
              </a:xfrm>
              <a:custGeom>
                <a:rect b="b" l="l" r="r" t="t"/>
                <a:pathLst>
                  <a:path extrusionOk="0" h="824" w="870">
                    <a:moveTo>
                      <a:pt x="446" y="1"/>
                    </a:moveTo>
                    <a:cubicBezTo>
                      <a:pt x="396" y="1"/>
                      <a:pt x="347" y="15"/>
                      <a:pt x="302" y="39"/>
                    </a:cubicBezTo>
                    <a:lnTo>
                      <a:pt x="234" y="71"/>
                    </a:lnTo>
                    <a:cubicBezTo>
                      <a:pt x="148" y="111"/>
                      <a:pt x="76" y="182"/>
                      <a:pt x="51" y="272"/>
                    </a:cubicBezTo>
                    <a:cubicBezTo>
                      <a:pt x="1" y="456"/>
                      <a:pt x="80" y="692"/>
                      <a:pt x="249" y="782"/>
                    </a:cubicBezTo>
                    <a:cubicBezTo>
                      <a:pt x="301" y="810"/>
                      <a:pt x="359" y="823"/>
                      <a:pt x="418" y="823"/>
                    </a:cubicBezTo>
                    <a:cubicBezTo>
                      <a:pt x="610" y="823"/>
                      <a:pt x="807" y="683"/>
                      <a:pt x="837" y="487"/>
                    </a:cubicBezTo>
                    <a:cubicBezTo>
                      <a:pt x="870" y="279"/>
                      <a:pt x="704" y="50"/>
                      <a:pt x="499" y="7"/>
                    </a:cubicBezTo>
                    <a:cubicBezTo>
                      <a:pt x="481" y="3"/>
                      <a:pt x="463" y="1"/>
                      <a:pt x="446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81" name="Google Shape;581;p5"/>
              <p:cNvSpPr/>
              <p:nvPr/>
            </p:nvSpPr>
            <p:spPr>
              <a:xfrm flipH="1">
                <a:off x="8026880" y="3084357"/>
                <a:ext cx="42282" cy="39955"/>
              </a:xfrm>
              <a:custGeom>
                <a:rect b="b" l="l" r="r" t="t"/>
                <a:pathLst>
                  <a:path extrusionOk="0" h="825" w="873">
                    <a:moveTo>
                      <a:pt x="452" y="1"/>
                    </a:moveTo>
                    <a:cubicBezTo>
                      <a:pt x="401" y="1"/>
                      <a:pt x="348" y="17"/>
                      <a:pt x="302" y="39"/>
                    </a:cubicBezTo>
                    <a:lnTo>
                      <a:pt x="234" y="71"/>
                    </a:lnTo>
                    <a:cubicBezTo>
                      <a:pt x="148" y="114"/>
                      <a:pt x="76" y="182"/>
                      <a:pt x="51" y="271"/>
                    </a:cubicBezTo>
                    <a:cubicBezTo>
                      <a:pt x="0" y="458"/>
                      <a:pt x="80" y="692"/>
                      <a:pt x="248" y="785"/>
                    </a:cubicBezTo>
                    <a:cubicBezTo>
                      <a:pt x="300" y="812"/>
                      <a:pt x="357" y="825"/>
                      <a:pt x="415" y="825"/>
                    </a:cubicBezTo>
                    <a:cubicBezTo>
                      <a:pt x="608" y="825"/>
                      <a:pt x="806" y="684"/>
                      <a:pt x="837" y="491"/>
                    </a:cubicBezTo>
                    <a:cubicBezTo>
                      <a:pt x="873" y="279"/>
                      <a:pt x="704" y="53"/>
                      <a:pt x="500" y="6"/>
                    </a:cubicBezTo>
                    <a:cubicBezTo>
                      <a:pt x="484" y="2"/>
                      <a:pt x="468" y="1"/>
                      <a:pt x="452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82" name="Google Shape;582;p5"/>
              <p:cNvSpPr/>
              <p:nvPr/>
            </p:nvSpPr>
            <p:spPr>
              <a:xfrm flipH="1">
                <a:off x="8335585" y="3084357"/>
                <a:ext cx="42330" cy="39955"/>
              </a:xfrm>
              <a:custGeom>
                <a:rect b="b" l="l" r="r" t="t"/>
                <a:pathLst>
                  <a:path extrusionOk="0" h="825" w="874">
                    <a:moveTo>
                      <a:pt x="454" y="1"/>
                    </a:moveTo>
                    <a:cubicBezTo>
                      <a:pt x="403" y="1"/>
                      <a:pt x="352" y="17"/>
                      <a:pt x="306" y="39"/>
                    </a:cubicBezTo>
                    <a:lnTo>
                      <a:pt x="234" y="71"/>
                    </a:lnTo>
                    <a:cubicBezTo>
                      <a:pt x="151" y="114"/>
                      <a:pt x="80" y="182"/>
                      <a:pt x="55" y="271"/>
                    </a:cubicBezTo>
                    <a:cubicBezTo>
                      <a:pt x="1" y="458"/>
                      <a:pt x="80" y="692"/>
                      <a:pt x="252" y="785"/>
                    </a:cubicBezTo>
                    <a:cubicBezTo>
                      <a:pt x="304" y="812"/>
                      <a:pt x="361" y="825"/>
                      <a:pt x="419" y="825"/>
                    </a:cubicBezTo>
                    <a:cubicBezTo>
                      <a:pt x="612" y="825"/>
                      <a:pt x="811" y="684"/>
                      <a:pt x="841" y="491"/>
                    </a:cubicBezTo>
                    <a:cubicBezTo>
                      <a:pt x="873" y="279"/>
                      <a:pt x="704" y="53"/>
                      <a:pt x="504" y="6"/>
                    </a:cubicBezTo>
                    <a:cubicBezTo>
                      <a:pt x="487" y="2"/>
                      <a:pt x="471" y="1"/>
                      <a:pt x="454" y="1"/>
                    </a:cubicBezTo>
                    <a:close/>
                  </a:path>
                </a:pathLst>
              </a:custGeom>
              <a:solidFill>
                <a:srgbClr val="FAFAFA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83" name="Google Shape;583;p5"/>
              <p:cNvSpPr/>
              <p:nvPr/>
            </p:nvSpPr>
            <p:spPr>
              <a:xfrm flipH="1">
                <a:off x="8212519" y="2910732"/>
                <a:ext cx="42330" cy="39858"/>
              </a:xfrm>
              <a:custGeom>
                <a:rect b="b" l="l" r="r" t="t"/>
                <a:pathLst>
                  <a:path extrusionOk="0" h="823" w="874">
                    <a:moveTo>
                      <a:pt x="449" y="0"/>
                    </a:moveTo>
                    <a:cubicBezTo>
                      <a:pt x="398" y="0"/>
                      <a:pt x="347" y="14"/>
                      <a:pt x="302" y="38"/>
                    </a:cubicBezTo>
                    <a:lnTo>
                      <a:pt x="234" y="70"/>
                    </a:lnTo>
                    <a:cubicBezTo>
                      <a:pt x="148" y="109"/>
                      <a:pt x="77" y="181"/>
                      <a:pt x="52" y="271"/>
                    </a:cubicBezTo>
                    <a:cubicBezTo>
                      <a:pt x="1" y="454"/>
                      <a:pt x="80" y="691"/>
                      <a:pt x="252" y="781"/>
                    </a:cubicBezTo>
                    <a:cubicBezTo>
                      <a:pt x="305" y="809"/>
                      <a:pt x="363" y="822"/>
                      <a:pt x="421" y="822"/>
                    </a:cubicBezTo>
                    <a:cubicBezTo>
                      <a:pt x="612" y="822"/>
                      <a:pt x="807" y="682"/>
                      <a:pt x="837" y="486"/>
                    </a:cubicBezTo>
                    <a:cubicBezTo>
                      <a:pt x="874" y="278"/>
                      <a:pt x="705" y="49"/>
                      <a:pt x="504" y="6"/>
                    </a:cubicBezTo>
                    <a:cubicBezTo>
                      <a:pt x="486" y="2"/>
                      <a:pt x="468" y="0"/>
                      <a:pt x="449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84" name="Google Shape;584;p5"/>
              <p:cNvSpPr/>
              <p:nvPr/>
            </p:nvSpPr>
            <p:spPr>
              <a:xfrm flipH="1">
                <a:off x="8151689" y="2708047"/>
                <a:ext cx="23683" cy="22423"/>
              </a:xfrm>
              <a:custGeom>
                <a:rect b="b" l="l" r="r" t="t"/>
                <a:pathLst>
                  <a:path extrusionOk="0" h="463" w="489">
                    <a:moveTo>
                      <a:pt x="251" y="1"/>
                    </a:moveTo>
                    <a:cubicBezTo>
                      <a:pt x="223" y="1"/>
                      <a:pt x="195" y="10"/>
                      <a:pt x="169" y="23"/>
                    </a:cubicBezTo>
                    <a:lnTo>
                      <a:pt x="130" y="41"/>
                    </a:lnTo>
                    <a:cubicBezTo>
                      <a:pt x="83" y="63"/>
                      <a:pt x="44" y="102"/>
                      <a:pt x="29" y="152"/>
                    </a:cubicBezTo>
                    <a:cubicBezTo>
                      <a:pt x="1" y="257"/>
                      <a:pt x="44" y="389"/>
                      <a:pt x="140" y="439"/>
                    </a:cubicBezTo>
                    <a:cubicBezTo>
                      <a:pt x="170" y="455"/>
                      <a:pt x="203" y="463"/>
                      <a:pt x="236" y="463"/>
                    </a:cubicBezTo>
                    <a:cubicBezTo>
                      <a:pt x="343" y="463"/>
                      <a:pt x="454" y="384"/>
                      <a:pt x="470" y="275"/>
                    </a:cubicBezTo>
                    <a:cubicBezTo>
                      <a:pt x="489" y="156"/>
                      <a:pt x="395" y="30"/>
                      <a:pt x="281" y="5"/>
                    </a:cubicBezTo>
                    <a:cubicBezTo>
                      <a:pt x="271" y="2"/>
                      <a:pt x="261" y="1"/>
                      <a:pt x="251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85" name="Google Shape;585;p5"/>
              <p:cNvSpPr/>
              <p:nvPr/>
            </p:nvSpPr>
            <p:spPr>
              <a:xfrm flipH="1">
                <a:off x="8117448" y="2554666"/>
                <a:ext cx="23683" cy="22472"/>
              </a:xfrm>
              <a:custGeom>
                <a:rect b="b" l="l" r="r" t="t"/>
                <a:pathLst>
                  <a:path extrusionOk="0" h="464" w="489">
                    <a:moveTo>
                      <a:pt x="257" y="1"/>
                    </a:moveTo>
                    <a:cubicBezTo>
                      <a:pt x="228" y="1"/>
                      <a:pt x="198" y="10"/>
                      <a:pt x="169" y="24"/>
                    </a:cubicBezTo>
                    <a:lnTo>
                      <a:pt x="130" y="42"/>
                    </a:lnTo>
                    <a:cubicBezTo>
                      <a:pt x="83" y="64"/>
                      <a:pt x="43" y="104"/>
                      <a:pt x="30" y="154"/>
                    </a:cubicBezTo>
                    <a:cubicBezTo>
                      <a:pt x="0" y="258"/>
                      <a:pt x="43" y="390"/>
                      <a:pt x="141" y="440"/>
                    </a:cubicBezTo>
                    <a:cubicBezTo>
                      <a:pt x="170" y="457"/>
                      <a:pt x="203" y="464"/>
                      <a:pt x="236" y="464"/>
                    </a:cubicBezTo>
                    <a:cubicBezTo>
                      <a:pt x="343" y="464"/>
                      <a:pt x="454" y="385"/>
                      <a:pt x="471" y="276"/>
                    </a:cubicBezTo>
                    <a:cubicBezTo>
                      <a:pt x="489" y="157"/>
                      <a:pt x="396" y="28"/>
                      <a:pt x="280" y="3"/>
                    </a:cubicBezTo>
                    <a:cubicBezTo>
                      <a:pt x="273" y="1"/>
                      <a:pt x="265" y="1"/>
                      <a:pt x="257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86" name="Google Shape;586;p5"/>
              <p:cNvSpPr/>
              <p:nvPr/>
            </p:nvSpPr>
            <p:spPr>
              <a:xfrm flipH="1">
                <a:off x="8336457" y="2823846"/>
                <a:ext cx="23732" cy="22423"/>
              </a:xfrm>
              <a:custGeom>
                <a:rect b="b" l="l" r="r" t="t"/>
                <a:pathLst>
                  <a:path extrusionOk="0" h="463" w="490">
                    <a:moveTo>
                      <a:pt x="251" y="0"/>
                    </a:moveTo>
                    <a:cubicBezTo>
                      <a:pt x="224" y="0"/>
                      <a:pt x="196" y="9"/>
                      <a:pt x="170" y="23"/>
                    </a:cubicBezTo>
                    <a:lnTo>
                      <a:pt x="134" y="41"/>
                    </a:lnTo>
                    <a:cubicBezTo>
                      <a:pt x="83" y="62"/>
                      <a:pt x="44" y="102"/>
                      <a:pt x="30" y="152"/>
                    </a:cubicBezTo>
                    <a:cubicBezTo>
                      <a:pt x="1" y="256"/>
                      <a:pt x="44" y="389"/>
                      <a:pt x="141" y="439"/>
                    </a:cubicBezTo>
                    <a:cubicBezTo>
                      <a:pt x="171" y="455"/>
                      <a:pt x="203" y="462"/>
                      <a:pt x="236" y="462"/>
                    </a:cubicBezTo>
                    <a:cubicBezTo>
                      <a:pt x="344" y="462"/>
                      <a:pt x="455" y="384"/>
                      <a:pt x="471" y="274"/>
                    </a:cubicBezTo>
                    <a:cubicBezTo>
                      <a:pt x="489" y="155"/>
                      <a:pt x="396" y="29"/>
                      <a:pt x="281" y="4"/>
                    </a:cubicBezTo>
                    <a:cubicBezTo>
                      <a:pt x="271" y="2"/>
                      <a:pt x="261" y="0"/>
                      <a:pt x="251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87" name="Google Shape;587;p5"/>
              <p:cNvSpPr/>
              <p:nvPr/>
            </p:nvSpPr>
            <p:spPr>
              <a:xfrm flipH="1">
                <a:off x="8526988" y="2603823"/>
                <a:ext cx="23829" cy="22375"/>
              </a:xfrm>
              <a:custGeom>
                <a:rect b="b" l="l" r="r" t="t"/>
                <a:pathLst>
                  <a:path extrusionOk="0" h="462" w="492">
                    <a:moveTo>
                      <a:pt x="253" y="1"/>
                    </a:moveTo>
                    <a:cubicBezTo>
                      <a:pt x="224" y="1"/>
                      <a:pt x="196" y="8"/>
                      <a:pt x="172" y="22"/>
                    </a:cubicBezTo>
                    <a:lnTo>
                      <a:pt x="133" y="40"/>
                    </a:lnTo>
                    <a:cubicBezTo>
                      <a:pt x="86" y="61"/>
                      <a:pt x="43" y="101"/>
                      <a:pt x="28" y="154"/>
                    </a:cubicBezTo>
                    <a:cubicBezTo>
                      <a:pt x="0" y="255"/>
                      <a:pt x="47" y="388"/>
                      <a:pt x="140" y="438"/>
                    </a:cubicBezTo>
                    <a:cubicBezTo>
                      <a:pt x="170" y="454"/>
                      <a:pt x="203" y="461"/>
                      <a:pt x="236" y="461"/>
                    </a:cubicBezTo>
                    <a:cubicBezTo>
                      <a:pt x="344" y="461"/>
                      <a:pt x="453" y="383"/>
                      <a:pt x="470" y="276"/>
                    </a:cubicBezTo>
                    <a:cubicBezTo>
                      <a:pt x="491" y="158"/>
                      <a:pt x="395" y="28"/>
                      <a:pt x="283" y="3"/>
                    </a:cubicBezTo>
                    <a:cubicBezTo>
                      <a:pt x="273" y="2"/>
                      <a:pt x="263" y="1"/>
                      <a:pt x="253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88" name="Google Shape;588;p5"/>
              <p:cNvSpPr/>
              <p:nvPr/>
            </p:nvSpPr>
            <p:spPr>
              <a:xfrm flipH="1">
                <a:off x="8177213" y="3063145"/>
                <a:ext cx="23732" cy="22375"/>
              </a:xfrm>
              <a:custGeom>
                <a:rect b="b" l="l" r="r" t="t"/>
                <a:pathLst>
                  <a:path extrusionOk="0" h="462" w="490">
                    <a:moveTo>
                      <a:pt x="256" y="0"/>
                    </a:moveTo>
                    <a:cubicBezTo>
                      <a:pt x="227" y="0"/>
                      <a:pt x="198" y="10"/>
                      <a:pt x="170" y="20"/>
                    </a:cubicBezTo>
                    <a:lnTo>
                      <a:pt x="130" y="38"/>
                    </a:lnTo>
                    <a:cubicBezTo>
                      <a:pt x="84" y="63"/>
                      <a:pt x="44" y="103"/>
                      <a:pt x="29" y="154"/>
                    </a:cubicBezTo>
                    <a:cubicBezTo>
                      <a:pt x="1" y="257"/>
                      <a:pt x="44" y="391"/>
                      <a:pt x="141" y="441"/>
                    </a:cubicBezTo>
                    <a:cubicBezTo>
                      <a:pt x="170" y="455"/>
                      <a:pt x="201" y="462"/>
                      <a:pt x="233" y="462"/>
                    </a:cubicBezTo>
                    <a:cubicBezTo>
                      <a:pt x="341" y="462"/>
                      <a:pt x="455" y="384"/>
                      <a:pt x="471" y="275"/>
                    </a:cubicBezTo>
                    <a:cubicBezTo>
                      <a:pt x="489" y="157"/>
                      <a:pt x="395" y="28"/>
                      <a:pt x="281" y="3"/>
                    </a:cubicBezTo>
                    <a:cubicBezTo>
                      <a:pt x="273" y="1"/>
                      <a:pt x="264" y="0"/>
                      <a:pt x="256" y="0"/>
                    </a:cubicBezTo>
                    <a:close/>
                  </a:path>
                </a:pathLst>
              </a:custGeom>
              <a:solidFill>
                <a:srgbClr val="FAFAFA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89" name="Google Shape;589;p5"/>
              <p:cNvSpPr/>
              <p:nvPr/>
            </p:nvSpPr>
            <p:spPr>
              <a:xfrm flipH="1">
                <a:off x="8084417" y="2897365"/>
                <a:ext cx="23683" cy="22423"/>
              </a:xfrm>
              <a:custGeom>
                <a:rect b="b" l="l" r="r" t="t"/>
                <a:pathLst>
                  <a:path extrusionOk="0" h="463" w="489">
                    <a:moveTo>
                      <a:pt x="250" y="1"/>
                    </a:moveTo>
                    <a:cubicBezTo>
                      <a:pt x="223" y="1"/>
                      <a:pt x="196" y="10"/>
                      <a:pt x="169" y="23"/>
                    </a:cubicBezTo>
                    <a:lnTo>
                      <a:pt x="133" y="41"/>
                    </a:lnTo>
                    <a:cubicBezTo>
                      <a:pt x="83" y="62"/>
                      <a:pt x="44" y="102"/>
                      <a:pt x="29" y="153"/>
                    </a:cubicBezTo>
                    <a:cubicBezTo>
                      <a:pt x="1" y="256"/>
                      <a:pt x="44" y="389"/>
                      <a:pt x="141" y="439"/>
                    </a:cubicBezTo>
                    <a:cubicBezTo>
                      <a:pt x="170" y="455"/>
                      <a:pt x="203" y="463"/>
                      <a:pt x="235" y="463"/>
                    </a:cubicBezTo>
                    <a:cubicBezTo>
                      <a:pt x="343" y="463"/>
                      <a:pt x="454" y="384"/>
                      <a:pt x="471" y="274"/>
                    </a:cubicBezTo>
                    <a:cubicBezTo>
                      <a:pt x="489" y="156"/>
                      <a:pt x="395" y="27"/>
                      <a:pt x="281" y="5"/>
                    </a:cubicBezTo>
                    <a:cubicBezTo>
                      <a:pt x="271" y="2"/>
                      <a:pt x="260" y="1"/>
                      <a:pt x="250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90" name="Google Shape;590;p5"/>
              <p:cNvSpPr/>
              <p:nvPr/>
            </p:nvSpPr>
            <p:spPr>
              <a:xfrm flipH="1">
                <a:off x="7857555" y="3164991"/>
                <a:ext cx="593008" cy="1690546"/>
              </a:xfrm>
              <a:custGeom>
                <a:rect b="b" l="l" r="r" t="t"/>
                <a:pathLst>
                  <a:path extrusionOk="0" h="34907" w="12244">
                    <a:moveTo>
                      <a:pt x="1" y="0"/>
                    </a:moveTo>
                    <a:lnTo>
                      <a:pt x="1" y="34907"/>
                    </a:lnTo>
                    <a:lnTo>
                      <a:pt x="5062" y="34713"/>
                    </a:lnTo>
                    <a:lnTo>
                      <a:pt x="5496" y="4799"/>
                    </a:lnTo>
                    <a:lnTo>
                      <a:pt x="7212" y="34832"/>
                    </a:lnTo>
                    <a:lnTo>
                      <a:pt x="12244" y="34713"/>
                    </a:lnTo>
                    <a:lnTo>
                      <a:pt x="10055" y="611"/>
                    </a:lnTo>
                    <a:lnTo>
                      <a:pt x="1" y="0"/>
                    </a:lnTo>
                    <a:close/>
                  </a:path>
                </a:pathLst>
              </a:custGeom>
              <a:solidFill>
                <a:srgbClr val="43434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91" name="Google Shape;591;p5"/>
              <p:cNvSpPr/>
              <p:nvPr/>
            </p:nvSpPr>
            <p:spPr>
              <a:xfrm flipH="1">
                <a:off x="8316988" y="3177442"/>
                <a:ext cx="4940" cy="1671271"/>
              </a:xfrm>
              <a:custGeom>
                <a:rect b="b" l="l" r="r" t="t"/>
                <a:pathLst>
                  <a:path extrusionOk="0" h="34509" w="102">
                    <a:moveTo>
                      <a:pt x="47" y="1"/>
                    </a:moveTo>
                    <a:cubicBezTo>
                      <a:pt x="22" y="1"/>
                      <a:pt x="1" y="7725"/>
                      <a:pt x="1" y="17254"/>
                    </a:cubicBezTo>
                    <a:cubicBezTo>
                      <a:pt x="4" y="26784"/>
                      <a:pt x="26" y="34508"/>
                      <a:pt x="51" y="34508"/>
                    </a:cubicBezTo>
                    <a:cubicBezTo>
                      <a:pt x="80" y="34508"/>
                      <a:pt x="102" y="26784"/>
                      <a:pt x="98" y="17254"/>
                    </a:cubicBezTo>
                    <a:cubicBezTo>
                      <a:pt x="98" y="7725"/>
                      <a:pt x="77" y="1"/>
                      <a:pt x="47" y="1"/>
                    </a:cubicBezTo>
                    <a:close/>
                  </a:path>
                </a:pathLst>
              </a:custGeom>
              <a:solidFill>
                <a:srgbClr val="FFF2CC"/>
              </a:solidFill>
              <a:ln cap="flat" cmpd="sng" w="9525">
                <a:solidFill>
                  <a:srgbClr val="FFF2CC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92" name="Google Shape;592;p5"/>
              <p:cNvSpPr/>
              <p:nvPr/>
            </p:nvSpPr>
            <p:spPr>
              <a:xfrm flipH="1">
                <a:off x="7980481" y="3191729"/>
                <a:ext cx="90084" cy="1656984"/>
              </a:xfrm>
              <a:custGeom>
                <a:rect b="b" l="l" r="r" t="t"/>
                <a:pathLst>
                  <a:path extrusionOk="0" h="34214" w="1860">
                    <a:moveTo>
                      <a:pt x="1" y="0"/>
                    </a:moveTo>
                    <a:lnTo>
                      <a:pt x="1" y="90"/>
                    </a:lnTo>
                    <a:cubicBezTo>
                      <a:pt x="1" y="151"/>
                      <a:pt x="4" y="237"/>
                      <a:pt x="4" y="348"/>
                    </a:cubicBezTo>
                    <a:cubicBezTo>
                      <a:pt x="12" y="582"/>
                      <a:pt x="22" y="915"/>
                      <a:pt x="37" y="1346"/>
                    </a:cubicBezTo>
                    <a:cubicBezTo>
                      <a:pt x="65" y="2211"/>
                      <a:pt x="115" y="3468"/>
                      <a:pt x="184" y="5015"/>
                    </a:cubicBezTo>
                    <a:cubicBezTo>
                      <a:pt x="320" y="8112"/>
                      <a:pt x="536" y="12390"/>
                      <a:pt x="801" y="17114"/>
                    </a:cubicBezTo>
                    <a:cubicBezTo>
                      <a:pt x="1067" y="21838"/>
                      <a:pt x="1321" y="26112"/>
                      <a:pt x="1520" y="29206"/>
                    </a:cubicBezTo>
                    <a:cubicBezTo>
                      <a:pt x="1620" y="30750"/>
                      <a:pt x="1699" y="31999"/>
                      <a:pt x="1756" y="32871"/>
                    </a:cubicBezTo>
                    <a:cubicBezTo>
                      <a:pt x="1785" y="33298"/>
                      <a:pt x="1810" y="33636"/>
                      <a:pt x="1828" y="33865"/>
                    </a:cubicBezTo>
                    <a:cubicBezTo>
                      <a:pt x="1835" y="33976"/>
                      <a:pt x="1843" y="34062"/>
                      <a:pt x="1846" y="34123"/>
                    </a:cubicBezTo>
                    <a:cubicBezTo>
                      <a:pt x="1853" y="34185"/>
                      <a:pt x="1856" y="34213"/>
                      <a:pt x="1856" y="34213"/>
                    </a:cubicBezTo>
                    <a:cubicBezTo>
                      <a:pt x="1856" y="34213"/>
                      <a:pt x="1860" y="34181"/>
                      <a:pt x="1856" y="34123"/>
                    </a:cubicBezTo>
                    <a:cubicBezTo>
                      <a:pt x="1853" y="34062"/>
                      <a:pt x="1850" y="33976"/>
                      <a:pt x="1846" y="33865"/>
                    </a:cubicBezTo>
                    <a:cubicBezTo>
                      <a:pt x="1835" y="33632"/>
                      <a:pt x="1817" y="33298"/>
                      <a:pt x="1792" y="32867"/>
                    </a:cubicBezTo>
                    <a:cubicBezTo>
                      <a:pt x="1745" y="31999"/>
                      <a:pt x="1674" y="30746"/>
                      <a:pt x="1588" y="29203"/>
                    </a:cubicBezTo>
                    <a:cubicBezTo>
                      <a:pt x="1412" y="26102"/>
                      <a:pt x="1167" y="21830"/>
                      <a:pt x="898" y="17110"/>
                    </a:cubicBezTo>
                    <a:cubicBezTo>
                      <a:pt x="632" y="12383"/>
                      <a:pt x="407" y="8108"/>
                      <a:pt x="252" y="5010"/>
                    </a:cubicBezTo>
                    <a:cubicBezTo>
                      <a:pt x="177" y="3468"/>
                      <a:pt x="115" y="2215"/>
                      <a:pt x="72" y="1346"/>
                    </a:cubicBezTo>
                    <a:cubicBezTo>
                      <a:pt x="55" y="915"/>
                      <a:pt x="37" y="582"/>
                      <a:pt x="26" y="348"/>
                    </a:cubicBezTo>
                    <a:cubicBezTo>
                      <a:pt x="19" y="237"/>
                      <a:pt x="16" y="151"/>
                      <a:pt x="12" y="90"/>
                    </a:cubicBezTo>
                    <a:cubicBezTo>
                      <a:pt x="8" y="29"/>
                      <a:pt x="1" y="0"/>
                      <a:pt x="1" y="0"/>
                    </a:cubicBezTo>
                    <a:close/>
                  </a:path>
                </a:pathLst>
              </a:custGeom>
              <a:solidFill>
                <a:srgbClr val="FFF2CC"/>
              </a:solidFill>
              <a:ln cap="flat" cmpd="sng" w="9525">
                <a:solidFill>
                  <a:srgbClr val="FFF2CC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93" name="Google Shape;593;p5"/>
              <p:cNvSpPr/>
              <p:nvPr/>
            </p:nvSpPr>
            <p:spPr>
              <a:xfrm flipH="1">
                <a:off x="8159680" y="3181268"/>
                <a:ext cx="26493" cy="182823"/>
              </a:xfrm>
              <a:custGeom>
                <a:rect b="b" l="l" r="r" t="t"/>
                <a:pathLst>
                  <a:path extrusionOk="0" h="3775" w="547">
                    <a:moveTo>
                      <a:pt x="464" y="1"/>
                    </a:moveTo>
                    <a:cubicBezTo>
                      <a:pt x="450" y="1"/>
                      <a:pt x="443" y="223"/>
                      <a:pt x="439" y="586"/>
                    </a:cubicBezTo>
                    <a:cubicBezTo>
                      <a:pt x="435" y="945"/>
                      <a:pt x="435" y="1440"/>
                      <a:pt x="443" y="1989"/>
                    </a:cubicBezTo>
                    <a:cubicBezTo>
                      <a:pt x="450" y="2262"/>
                      <a:pt x="453" y="2524"/>
                      <a:pt x="457" y="2764"/>
                    </a:cubicBezTo>
                    <a:cubicBezTo>
                      <a:pt x="464" y="3001"/>
                      <a:pt x="446" y="3210"/>
                      <a:pt x="378" y="3371"/>
                    </a:cubicBezTo>
                    <a:cubicBezTo>
                      <a:pt x="314" y="3533"/>
                      <a:pt x="213" y="3641"/>
                      <a:pt x="133" y="3694"/>
                    </a:cubicBezTo>
                    <a:cubicBezTo>
                      <a:pt x="55" y="3752"/>
                      <a:pt x="1" y="3766"/>
                      <a:pt x="4" y="3773"/>
                    </a:cubicBezTo>
                    <a:cubicBezTo>
                      <a:pt x="4" y="3774"/>
                      <a:pt x="7" y="3774"/>
                      <a:pt x="12" y="3774"/>
                    </a:cubicBezTo>
                    <a:cubicBezTo>
                      <a:pt x="30" y="3774"/>
                      <a:pt x="81" y="3766"/>
                      <a:pt x="155" y="3727"/>
                    </a:cubicBezTo>
                    <a:cubicBezTo>
                      <a:pt x="245" y="3676"/>
                      <a:pt x="363" y="3568"/>
                      <a:pt x="443" y="3400"/>
                    </a:cubicBezTo>
                    <a:cubicBezTo>
                      <a:pt x="521" y="3228"/>
                      <a:pt x="547" y="3001"/>
                      <a:pt x="547" y="2764"/>
                    </a:cubicBezTo>
                    <a:cubicBezTo>
                      <a:pt x="547" y="2524"/>
                      <a:pt x="543" y="2262"/>
                      <a:pt x="539" y="1989"/>
                    </a:cubicBezTo>
                    <a:cubicBezTo>
                      <a:pt x="532" y="1440"/>
                      <a:pt x="521" y="945"/>
                      <a:pt x="507" y="582"/>
                    </a:cubicBezTo>
                    <a:cubicBezTo>
                      <a:pt x="493" y="223"/>
                      <a:pt x="478" y="1"/>
                      <a:pt x="464" y="1"/>
                    </a:cubicBezTo>
                    <a:close/>
                  </a:path>
                </a:pathLst>
              </a:custGeom>
              <a:solidFill>
                <a:srgbClr val="FFF2CC"/>
              </a:solidFill>
              <a:ln cap="flat" cmpd="sng" w="9525">
                <a:solidFill>
                  <a:srgbClr val="FFF2CC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94" name="Google Shape;594;p5"/>
              <p:cNvSpPr/>
              <p:nvPr/>
            </p:nvSpPr>
            <p:spPr>
              <a:xfrm flipH="1">
                <a:off x="8189224" y="3198606"/>
                <a:ext cx="25572" cy="24651"/>
              </a:xfrm>
              <a:custGeom>
                <a:rect b="b" l="l" r="r" t="t"/>
                <a:pathLst>
                  <a:path extrusionOk="0" h="509" w="528">
                    <a:moveTo>
                      <a:pt x="217" y="61"/>
                    </a:moveTo>
                    <a:cubicBezTo>
                      <a:pt x="262" y="61"/>
                      <a:pt x="317" y="76"/>
                      <a:pt x="366" y="120"/>
                    </a:cubicBezTo>
                    <a:cubicBezTo>
                      <a:pt x="441" y="178"/>
                      <a:pt x="456" y="307"/>
                      <a:pt x="355" y="375"/>
                    </a:cubicBezTo>
                    <a:cubicBezTo>
                      <a:pt x="319" y="401"/>
                      <a:pt x="276" y="415"/>
                      <a:pt x="236" y="415"/>
                    </a:cubicBezTo>
                    <a:cubicBezTo>
                      <a:pt x="204" y="415"/>
                      <a:pt x="174" y="406"/>
                      <a:pt x="151" y="389"/>
                    </a:cubicBezTo>
                    <a:cubicBezTo>
                      <a:pt x="100" y="354"/>
                      <a:pt x="78" y="281"/>
                      <a:pt x="78" y="228"/>
                    </a:cubicBezTo>
                    <a:cubicBezTo>
                      <a:pt x="82" y="143"/>
                      <a:pt x="121" y="96"/>
                      <a:pt x="140" y="72"/>
                    </a:cubicBezTo>
                    <a:lnTo>
                      <a:pt x="140" y="72"/>
                    </a:lnTo>
                    <a:lnTo>
                      <a:pt x="147" y="74"/>
                    </a:lnTo>
                    <a:cubicBezTo>
                      <a:pt x="174" y="78"/>
                      <a:pt x="195" y="81"/>
                      <a:pt x="207" y="81"/>
                    </a:cubicBezTo>
                    <a:cubicBezTo>
                      <a:pt x="215" y="81"/>
                      <a:pt x="219" y="80"/>
                      <a:pt x="219" y="77"/>
                    </a:cubicBezTo>
                    <a:cubicBezTo>
                      <a:pt x="221" y="74"/>
                      <a:pt x="216" y="68"/>
                      <a:pt x="206" y="61"/>
                    </a:cubicBezTo>
                    <a:lnTo>
                      <a:pt x="206" y="61"/>
                    </a:lnTo>
                    <a:cubicBezTo>
                      <a:pt x="209" y="61"/>
                      <a:pt x="213" y="61"/>
                      <a:pt x="217" y="61"/>
                    </a:cubicBezTo>
                    <a:close/>
                    <a:moveTo>
                      <a:pt x="257" y="0"/>
                    </a:moveTo>
                    <a:cubicBezTo>
                      <a:pt x="209" y="0"/>
                      <a:pt x="168" y="15"/>
                      <a:pt x="143" y="34"/>
                    </a:cubicBezTo>
                    <a:lnTo>
                      <a:pt x="104" y="62"/>
                    </a:lnTo>
                    <a:lnTo>
                      <a:pt x="109" y="64"/>
                    </a:lnTo>
                    <a:lnTo>
                      <a:pt x="109" y="64"/>
                    </a:lnTo>
                    <a:cubicBezTo>
                      <a:pt x="104" y="67"/>
                      <a:pt x="99" y="70"/>
                      <a:pt x="93" y="74"/>
                    </a:cubicBezTo>
                    <a:cubicBezTo>
                      <a:pt x="61" y="99"/>
                      <a:pt x="25" y="149"/>
                      <a:pt x="10" y="221"/>
                    </a:cubicBezTo>
                    <a:cubicBezTo>
                      <a:pt x="0" y="289"/>
                      <a:pt x="14" y="393"/>
                      <a:pt x="100" y="461"/>
                    </a:cubicBezTo>
                    <a:cubicBezTo>
                      <a:pt x="139" y="494"/>
                      <a:pt x="190" y="509"/>
                      <a:pt x="243" y="509"/>
                    </a:cubicBezTo>
                    <a:cubicBezTo>
                      <a:pt x="302" y="509"/>
                      <a:pt x="364" y="490"/>
                      <a:pt x="413" y="454"/>
                    </a:cubicBezTo>
                    <a:cubicBezTo>
                      <a:pt x="481" y="407"/>
                      <a:pt x="527" y="321"/>
                      <a:pt x="520" y="238"/>
                    </a:cubicBezTo>
                    <a:cubicBezTo>
                      <a:pt x="517" y="156"/>
                      <a:pt x="466" y="95"/>
                      <a:pt x="416" y="56"/>
                    </a:cubicBezTo>
                    <a:cubicBezTo>
                      <a:pt x="363" y="15"/>
                      <a:pt x="307" y="0"/>
                      <a:pt x="257" y="0"/>
                    </a:cubicBezTo>
                    <a:close/>
                  </a:path>
                </a:pathLst>
              </a:custGeom>
              <a:solidFill>
                <a:srgbClr val="FFF2CC"/>
              </a:solidFill>
              <a:ln cap="flat" cmpd="sng" w="9525">
                <a:solidFill>
                  <a:srgbClr val="FFF2CC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95" name="Google Shape;595;p5"/>
              <p:cNvSpPr/>
              <p:nvPr/>
            </p:nvSpPr>
            <p:spPr>
              <a:xfrm flipH="1">
                <a:off x="8016411" y="2913589"/>
                <a:ext cx="669289" cy="285204"/>
              </a:xfrm>
              <a:custGeom>
                <a:rect b="b" l="l" r="r" t="t"/>
                <a:pathLst>
                  <a:path extrusionOk="0" h="5889" w="13819">
                    <a:moveTo>
                      <a:pt x="12124" y="1"/>
                    </a:moveTo>
                    <a:cubicBezTo>
                      <a:pt x="11688" y="1"/>
                      <a:pt x="11071" y="405"/>
                      <a:pt x="10828" y="632"/>
                    </a:cubicBezTo>
                    <a:cubicBezTo>
                      <a:pt x="10739" y="718"/>
                      <a:pt x="10689" y="833"/>
                      <a:pt x="10663" y="959"/>
                    </a:cubicBezTo>
                    <a:lnTo>
                      <a:pt x="4088" y="2344"/>
                    </a:lnTo>
                    <a:lnTo>
                      <a:pt x="420" y="1971"/>
                    </a:lnTo>
                    <a:cubicBezTo>
                      <a:pt x="420" y="1971"/>
                      <a:pt x="344" y="2603"/>
                      <a:pt x="161" y="3797"/>
                    </a:cubicBezTo>
                    <a:cubicBezTo>
                      <a:pt x="0" y="4851"/>
                      <a:pt x="1610" y="5888"/>
                      <a:pt x="2758" y="5888"/>
                    </a:cubicBezTo>
                    <a:cubicBezTo>
                      <a:pt x="2839" y="5888"/>
                      <a:pt x="2917" y="5883"/>
                      <a:pt x="2993" y="5873"/>
                    </a:cubicBezTo>
                    <a:cubicBezTo>
                      <a:pt x="4044" y="5725"/>
                      <a:pt x="10473" y="3898"/>
                      <a:pt x="11564" y="3586"/>
                    </a:cubicBezTo>
                    <a:cubicBezTo>
                      <a:pt x="11668" y="3554"/>
                      <a:pt x="11722" y="3539"/>
                      <a:pt x="11722" y="3539"/>
                    </a:cubicBezTo>
                    <a:lnTo>
                      <a:pt x="11722" y="3532"/>
                    </a:lnTo>
                    <a:cubicBezTo>
                      <a:pt x="12077" y="3410"/>
                      <a:pt x="12921" y="3105"/>
                      <a:pt x="13010" y="2954"/>
                    </a:cubicBezTo>
                    <a:cubicBezTo>
                      <a:pt x="13122" y="2760"/>
                      <a:pt x="13093" y="1239"/>
                      <a:pt x="13093" y="1239"/>
                    </a:cubicBezTo>
                    <a:lnTo>
                      <a:pt x="13696" y="969"/>
                    </a:lnTo>
                    <a:cubicBezTo>
                      <a:pt x="13696" y="969"/>
                      <a:pt x="13818" y="729"/>
                      <a:pt x="13682" y="553"/>
                    </a:cubicBezTo>
                    <a:cubicBezTo>
                      <a:pt x="13649" y="511"/>
                      <a:pt x="13532" y="495"/>
                      <a:pt x="13371" y="495"/>
                    </a:cubicBezTo>
                    <a:cubicBezTo>
                      <a:pt x="12860" y="495"/>
                      <a:pt x="11916" y="657"/>
                      <a:pt x="11916" y="657"/>
                    </a:cubicBezTo>
                    <a:lnTo>
                      <a:pt x="12511" y="205"/>
                    </a:lnTo>
                    <a:cubicBezTo>
                      <a:pt x="12428" y="59"/>
                      <a:pt x="12289" y="1"/>
                      <a:pt x="12124" y="1"/>
                    </a:cubicBezTo>
                    <a:close/>
                  </a:path>
                </a:pathLst>
              </a:custGeom>
              <a:solidFill>
                <a:srgbClr val="FFBE9D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sp>
          <p:nvSpPr>
            <p:cNvPr id="596" name="Google Shape;596;p5"/>
            <p:cNvSpPr/>
            <p:nvPr/>
          </p:nvSpPr>
          <p:spPr>
            <a:xfrm rot="-5400000">
              <a:off x="8133000" y="2006075"/>
              <a:ext cx="87600" cy="27900"/>
            </a:xfrm>
            <a:prstGeom prst="rtTriangle">
              <a:avLst/>
            </a:prstGeom>
            <a:solidFill>
              <a:srgbClr val="DD7E6B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AFAFA"/>
        </a:solidFill>
      </p:bgPr>
    </p:bg>
    <p:spTree>
      <p:nvGrpSpPr>
        <p:cNvPr id="600" name="Shape 6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1" name="Google Shape;601;p6"/>
          <p:cNvSpPr/>
          <p:nvPr/>
        </p:nvSpPr>
        <p:spPr>
          <a:xfrm>
            <a:off x="6311425" y="1116851"/>
            <a:ext cx="607500" cy="612900"/>
          </a:xfrm>
          <a:prstGeom prst="roundRect">
            <a:avLst>
              <a:gd fmla="val 4313" name="adj"/>
            </a:avLst>
          </a:prstGeom>
          <a:solidFill>
            <a:srgbClr val="FFF2CC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02" name="Google Shape;602;p6"/>
          <p:cNvSpPr/>
          <p:nvPr/>
        </p:nvSpPr>
        <p:spPr>
          <a:xfrm>
            <a:off x="6311425" y="2937576"/>
            <a:ext cx="607500" cy="612900"/>
          </a:xfrm>
          <a:prstGeom prst="roundRect">
            <a:avLst>
              <a:gd fmla="val 4313" name="adj"/>
            </a:avLst>
          </a:prstGeom>
          <a:solidFill>
            <a:srgbClr val="FFF2CC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03" name="Google Shape;603;p6"/>
          <p:cNvSpPr/>
          <p:nvPr/>
        </p:nvSpPr>
        <p:spPr>
          <a:xfrm>
            <a:off x="3711525" y="2937576"/>
            <a:ext cx="607500" cy="612900"/>
          </a:xfrm>
          <a:prstGeom prst="roundRect">
            <a:avLst>
              <a:gd fmla="val 4313" name="adj"/>
            </a:avLst>
          </a:prstGeom>
          <a:solidFill>
            <a:srgbClr val="FFF2CC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04" name="Google Shape;604;p6"/>
          <p:cNvSpPr/>
          <p:nvPr/>
        </p:nvSpPr>
        <p:spPr>
          <a:xfrm>
            <a:off x="3711525" y="1116851"/>
            <a:ext cx="607500" cy="612900"/>
          </a:xfrm>
          <a:prstGeom prst="roundRect">
            <a:avLst>
              <a:gd fmla="val 4313" name="adj"/>
            </a:avLst>
          </a:prstGeom>
          <a:solidFill>
            <a:srgbClr val="FFF2CC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05" name="Google Shape;605;p6"/>
          <p:cNvSpPr txBox="1"/>
          <p:nvPr>
            <p:ph type="ctrTitle"/>
          </p:nvPr>
        </p:nvSpPr>
        <p:spPr>
          <a:xfrm>
            <a:off x="3769709" y="1617275"/>
            <a:ext cx="1679400" cy="3204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rPr lang="de-DE"/>
              <a:t>01 Objektive</a:t>
            </a:r>
            <a:endParaRPr/>
          </a:p>
        </p:txBody>
      </p:sp>
      <p:sp>
        <p:nvSpPr>
          <p:cNvPr id="606" name="Google Shape;606;p6"/>
          <p:cNvSpPr txBox="1"/>
          <p:nvPr>
            <p:ph idx="1" type="subTitle"/>
          </p:nvPr>
        </p:nvSpPr>
        <p:spPr>
          <a:xfrm>
            <a:off x="3782800" y="1837202"/>
            <a:ext cx="1899900" cy="832863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</a:pPr>
            <a:r>
              <a:rPr lang="de-DE"/>
              <a:t>Zufriedenheit der Auszubildenden in ihrer beruflichen Ausbildung herausginden</a:t>
            </a:r>
            <a:endParaRPr/>
          </a:p>
        </p:txBody>
      </p:sp>
      <p:sp>
        <p:nvSpPr>
          <p:cNvPr id="607" name="Google Shape;607;p6"/>
          <p:cNvSpPr txBox="1"/>
          <p:nvPr>
            <p:ph idx="2" type="ctrTitle"/>
          </p:nvPr>
        </p:nvSpPr>
        <p:spPr>
          <a:xfrm>
            <a:off x="3782800" y="3482450"/>
            <a:ext cx="1679400" cy="3204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rPr lang="de-DE"/>
              <a:t>02 </a:t>
            </a:r>
            <a:r>
              <a:rPr lang="de-DE" sz="2000"/>
              <a:t>Methodologie</a:t>
            </a:r>
            <a:endParaRPr/>
          </a:p>
        </p:txBody>
      </p:sp>
      <p:sp>
        <p:nvSpPr>
          <p:cNvPr id="608" name="Google Shape;608;p6"/>
          <p:cNvSpPr txBox="1"/>
          <p:nvPr>
            <p:ph idx="5" type="subTitle"/>
          </p:nvPr>
        </p:nvSpPr>
        <p:spPr>
          <a:xfrm>
            <a:off x="3782800" y="3659793"/>
            <a:ext cx="1899900" cy="503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de-DE"/>
              <a:t>Online-Umfrage</a:t>
            </a:r>
            <a:endParaRPr/>
          </a:p>
        </p:txBody>
      </p:sp>
      <p:sp>
        <p:nvSpPr>
          <p:cNvPr id="609" name="Google Shape;609;p6"/>
          <p:cNvSpPr txBox="1"/>
          <p:nvPr>
            <p:ph idx="3" type="ctrTitle"/>
          </p:nvPr>
        </p:nvSpPr>
        <p:spPr>
          <a:xfrm>
            <a:off x="6364525" y="1657625"/>
            <a:ext cx="2154900" cy="3204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rPr lang="de-DE"/>
              <a:t>03</a:t>
            </a:r>
            <a:br>
              <a:rPr lang="de-DE"/>
            </a:br>
            <a:r>
              <a:rPr lang="de-DE"/>
              <a:t>Ergebnisse</a:t>
            </a:r>
            <a:endParaRPr/>
          </a:p>
        </p:txBody>
      </p:sp>
      <p:sp>
        <p:nvSpPr>
          <p:cNvPr id="610" name="Google Shape;610;p6"/>
          <p:cNvSpPr txBox="1"/>
          <p:nvPr>
            <p:ph idx="6" type="subTitle"/>
          </p:nvPr>
        </p:nvSpPr>
        <p:spPr>
          <a:xfrm>
            <a:off x="6364525" y="1837203"/>
            <a:ext cx="1899900" cy="503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</a:pPr>
            <a:r>
              <a:rPr lang="de-DE"/>
              <a:t>Spass in der Ausbildung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</a:pPr>
            <a:r>
              <a:rPr lang="de-DE"/>
              <a:t>Zukunftschancen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</a:pPr>
            <a:r>
              <a:rPr lang="de-DE"/>
              <a:t>Angenehmes Betriebsklima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</a:pPr>
            <a:r>
              <a:rPr lang="de-DE"/>
              <a:t>Berufliche Weiterentwicklung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</a:pPr>
            <a:r>
              <a:rPr lang="de-DE"/>
              <a:t>Studium</a:t>
            </a:r>
            <a:endParaRPr/>
          </a:p>
        </p:txBody>
      </p:sp>
      <p:sp>
        <p:nvSpPr>
          <p:cNvPr id="611" name="Google Shape;611;p6"/>
          <p:cNvSpPr txBox="1"/>
          <p:nvPr>
            <p:ph idx="4" type="ctrTitle"/>
          </p:nvPr>
        </p:nvSpPr>
        <p:spPr>
          <a:xfrm>
            <a:off x="6364525" y="3482450"/>
            <a:ext cx="1899900" cy="3204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rPr lang="de-DE"/>
              <a:t>04 </a:t>
            </a:r>
            <a:r>
              <a:rPr lang="de-DE" sz="1600"/>
              <a:t>Schlussfolgerungen</a:t>
            </a:r>
            <a:endParaRPr/>
          </a:p>
        </p:txBody>
      </p:sp>
      <p:sp>
        <p:nvSpPr>
          <p:cNvPr id="612" name="Google Shape;612;p6"/>
          <p:cNvSpPr txBox="1"/>
          <p:nvPr>
            <p:ph idx="7" type="subTitle"/>
          </p:nvPr>
        </p:nvSpPr>
        <p:spPr>
          <a:xfrm>
            <a:off x="6364525" y="3659793"/>
            <a:ext cx="1899900" cy="1151838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</a:pPr>
            <a:r>
              <a:rPr lang="de-DE"/>
              <a:t>Hohe Zufriedenheit in Deutschland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</a:pPr>
            <a:r>
              <a:rPr lang="de-DE"/>
              <a:t>Kombination aus Theorie und Praxis ist eine gute Entscheidung</a:t>
            </a:r>
            <a:endParaRPr/>
          </a:p>
        </p:txBody>
      </p:sp>
      <p:grpSp>
        <p:nvGrpSpPr>
          <p:cNvPr id="613" name="Google Shape;613;p6"/>
          <p:cNvGrpSpPr/>
          <p:nvPr/>
        </p:nvGrpSpPr>
        <p:grpSpPr>
          <a:xfrm>
            <a:off x="21787" y="939923"/>
            <a:ext cx="4600713" cy="3564962"/>
            <a:chOff x="0" y="982900"/>
            <a:chExt cx="4600713" cy="3564962"/>
          </a:xfrm>
        </p:grpSpPr>
        <p:grpSp>
          <p:nvGrpSpPr>
            <p:cNvPr id="614" name="Google Shape;614;p6"/>
            <p:cNvGrpSpPr/>
            <p:nvPr/>
          </p:nvGrpSpPr>
          <p:grpSpPr>
            <a:xfrm>
              <a:off x="411575" y="982900"/>
              <a:ext cx="2214990" cy="3181003"/>
              <a:chOff x="624596" y="982906"/>
              <a:chExt cx="2001980" cy="3181003"/>
            </a:xfrm>
          </p:grpSpPr>
          <p:sp>
            <p:nvSpPr>
              <p:cNvPr id="615" name="Google Shape;615;p6"/>
              <p:cNvSpPr/>
              <p:nvPr/>
            </p:nvSpPr>
            <p:spPr>
              <a:xfrm>
                <a:off x="692176" y="1142009"/>
                <a:ext cx="1934400" cy="3021900"/>
              </a:xfrm>
              <a:prstGeom prst="roundRect">
                <a:avLst>
                  <a:gd fmla="val 4313" name="adj"/>
                </a:avLst>
              </a:prstGeom>
              <a:solidFill>
                <a:srgbClr val="FFF2CC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-171450" lvl="0" marL="17145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200"/>
                  <a:buFont typeface="Arial"/>
                  <a:buChar char="-"/>
                </a:pPr>
                <a:r>
                  <a:rPr b="0" i="0" lang="de-DE" sz="1200" u="none" cap="none" strike="noStrike">
                    <a:solidFill>
                      <a:srgbClr val="000000"/>
                    </a:solidFill>
                    <a:latin typeface="Anaheim"/>
                    <a:ea typeface="Anaheim"/>
                    <a:cs typeface="Anaheim"/>
                    <a:sym typeface="Anaheim"/>
                  </a:rPr>
                  <a:t>283 geöffnete Umfragen; 101 beantwortete Umfragen</a:t>
                </a:r>
                <a:endParaRPr/>
              </a:p>
              <a:p>
                <a:pPr indent="-171450" lvl="0" marL="17145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200"/>
                  <a:buFont typeface="Arial"/>
                  <a:buChar char="-"/>
                </a:pPr>
                <a:r>
                  <a:rPr b="0" i="0" lang="de-DE" sz="1200" u="none" cap="none" strike="noStrike">
                    <a:solidFill>
                      <a:srgbClr val="000000"/>
                    </a:solidFill>
                    <a:latin typeface="Anaheim"/>
                    <a:ea typeface="Anaheim"/>
                    <a:cs typeface="Anaheim"/>
                    <a:sym typeface="Anaheim"/>
                  </a:rPr>
                  <a:t>Abschlussquote: 35,7 % </a:t>
                </a:r>
                <a:endParaRPr/>
              </a:p>
              <a:p>
                <a:pPr indent="-171450" lvl="0" marL="17145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200"/>
                  <a:buFont typeface="Arial"/>
                  <a:buChar char="-"/>
                </a:pPr>
                <a:r>
                  <a:rPr b="0" i="0" lang="de-DE" sz="1200" u="none" cap="none" strike="noStrike">
                    <a:solidFill>
                      <a:srgbClr val="000000"/>
                    </a:solidFill>
                    <a:latin typeface="Anaheim"/>
                    <a:ea typeface="Anaheim"/>
                    <a:cs typeface="Anaheim"/>
                    <a:sym typeface="Anaheim"/>
                  </a:rPr>
                  <a:t>67 weibliche &amp; 34 männliche Teilnehmer</a:t>
                </a:r>
                <a:endParaRPr/>
              </a:p>
              <a:p>
                <a:pPr indent="-171450" lvl="0" marL="17145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200"/>
                  <a:buFont typeface="Arial"/>
                  <a:buChar char="-"/>
                </a:pPr>
                <a:r>
                  <a:rPr b="0" i="0" lang="de-DE" sz="1200" u="none" cap="none" strike="noStrike">
                    <a:solidFill>
                      <a:srgbClr val="000000"/>
                    </a:solidFill>
                    <a:latin typeface="Anaheim"/>
                    <a:ea typeface="Anaheim"/>
                    <a:cs typeface="Anaheim"/>
                    <a:sym typeface="Anaheim"/>
                  </a:rPr>
                  <a:t>71,3 % der Teilnehmer is zwischen 18-25 Jahren</a:t>
                </a:r>
                <a:endParaRPr/>
              </a:p>
              <a:p>
                <a:pPr indent="-171450" lvl="0" marL="17145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200"/>
                  <a:buFont typeface="Arial"/>
                  <a:buChar char="-"/>
                </a:pPr>
                <a:r>
                  <a:rPr b="0" i="0" lang="de-DE" sz="1200" u="none" cap="none" strike="noStrike">
                    <a:solidFill>
                      <a:srgbClr val="000000"/>
                    </a:solidFill>
                    <a:latin typeface="Anaheim"/>
                    <a:ea typeface="Anaheim"/>
                    <a:cs typeface="Anaheim"/>
                    <a:sym typeface="Anaheim"/>
                  </a:rPr>
                  <a:t>45,5 % verfügen über einen allgemeinen Hochschulabschluss</a:t>
                </a:r>
                <a:endParaRPr/>
              </a:p>
              <a:p>
                <a:pPr indent="-171450" lvl="0" marL="17145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200"/>
                  <a:buFont typeface="Arial"/>
                  <a:buChar char="-"/>
                </a:pPr>
                <a:r>
                  <a:rPr b="0" i="0" lang="de-DE" sz="1200" u="none" cap="none" strike="noStrike">
                    <a:solidFill>
                      <a:srgbClr val="000000"/>
                    </a:solidFill>
                    <a:latin typeface="Anaheim"/>
                    <a:ea typeface="Anaheim"/>
                    <a:cs typeface="Anaheim"/>
                    <a:sym typeface="Anaheim"/>
                  </a:rPr>
                  <a:t>Ausbildungen in der Dienstleistungsbrance, Erziehung, Chemie, Fotografie, Gesundheitswesen etc.</a:t>
                </a:r>
                <a:endParaRPr/>
              </a:p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200"/>
                  <a:buFont typeface="Arial"/>
                  <a:buNone/>
                </a:pPr>
                <a:r>
                  <a:t/>
                </a:r>
                <a:endParaRPr b="0" i="0" sz="12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16" name="Google Shape;616;p6"/>
              <p:cNvSpPr/>
              <p:nvPr/>
            </p:nvSpPr>
            <p:spPr>
              <a:xfrm>
                <a:off x="624596" y="982906"/>
                <a:ext cx="1881817" cy="2984405"/>
              </a:xfrm>
              <a:custGeom>
                <a:rect b="b" l="l" r="r" t="t"/>
                <a:pathLst>
                  <a:path extrusionOk="0" h="74336" w="53747">
                    <a:moveTo>
                      <a:pt x="52246" y="65"/>
                    </a:moveTo>
                    <a:cubicBezTo>
                      <a:pt x="53040" y="65"/>
                      <a:pt x="53682" y="711"/>
                      <a:pt x="53682" y="1501"/>
                    </a:cubicBezTo>
                    <a:lnTo>
                      <a:pt x="53682" y="72835"/>
                    </a:lnTo>
                    <a:cubicBezTo>
                      <a:pt x="53682" y="73625"/>
                      <a:pt x="53040" y="74268"/>
                      <a:pt x="52246" y="74268"/>
                    </a:cubicBezTo>
                    <a:lnTo>
                      <a:pt x="1501" y="74268"/>
                    </a:lnTo>
                    <a:cubicBezTo>
                      <a:pt x="711" y="74268"/>
                      <a:pt x="65" y="73625"/>
                      <a:pt x="65" y="72835"/>
                    </a:cubicBezTo>
                    <a:lnTo>
                      <a:pt x="65" y="1501"/>
                    </a:lnTo>
                    <a:cubicBezTo>
                      <a:pt x="65" y="711"/>
                      <a:pt x="711" y="65"/>
                      <a:pt x="1501" y="65"/>
                    </a:cubicBezTo>
                    <a:close/>
                    <a:moveTo>
                      <a:pt x="1501" y="1"/>
                    </a:moveTo>
                    <a:cubicBezTo>
                      <a:pt x="676" y="1"/>
                      <a:pt x="0" y="675"/>
                      <a:pt x="0" y="1501"/>
                    </a:cubicBezTo>
                    <a:lnTo>
                      <a:pt x="0" y="72835"/>
                    </a:lnTo>
                    <a:cubicBezTo>
                      <a:pt x="0" y="73660"/>
                      <a:pt x="676" y="74336"/>
                      <a:pt x="1501" y="74336"/>
                    </a:cubicBezTo>
                    <a:lnTo>
                      <a:pt x="52246" y="74336"/>
                    </a:lnTo>
                    <a:cubicBezTo>
                      <a:pt x="53076" y="74336"/>
                      <a:pt x="53747" y="73660"/>
                      <a:pt x="53747" y="72835"/>
                    </a:cubicBezTo>
                    <a:lnTo>
                      <a:pt x="53747" y="1501"/>
                    </a:lnTo>
                    <a:cubicBezTo>
                      <a:pt x="53747" y="675"/>
                      <a:pt x="53076" y="1"/>
                      <a:pt x="52246" y="1"/>
                    </a:cubicBezTo>
                    <a:close/>
                  </a:path>
                </a:pathLst>
              </a:custGeom>
              <a:solidFill>
                <a:srgbClr val="434343"/>
              </a:solidFill>
              <a:ln cap="flat" cmpd="sng" w="9525">
                <a:solidFill>
                  <a:srgbClr val="434343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617" name="Google Shape;617;p6"/>
            <p:cNvGrpSpPr/>
            <p:nvPr/>
          </p:nvGrpSpPr>
          <p:grpSpPr>
            <a:xfrm>
              <a:off x="0" y="4397412"/>
              <a:ext cx="4600713" cy="150450"/>
              <a:chOff x="0" y="4397412"/>
              <a:chExt cx="4600713" cy="150450"/>
            </a:xfrm>
          </p:grpSpPr>
          <p:sp>
            <p:nvSpPr>
              <p:cNvPr id="618" name="Google Shape;618;p6"/>
              <p:cNvSpPr/>
              <p:nvPr/>
            </p:nvSpPr>
            <p:spPr>
              <a:xfrm>
                <a:off x="0" y="4397412"/>
                <a:ext cx="4600713" cy="2416"/>
              </a:xfrm>
              <a:custGeom>
                <a:rect b="b" l="l" r="r" t="t"/>
                <a:pathLst>
                  <a:path extrusionOk="0" h="69" w="131402">
                    <a:moveTo>
                      <a:pt x="0" y="1"/>
                    </a:moveTo>
                    <a:lnTo>
                      <a:pt x="0" y="69"/>
                    </a:lnTo>
                    <a:lnTo>
                      <a:pt x="131401" y="69"/>
                    </a:lnTo>
                    <a:lnTo>
                      <a:pt x="131401" y="1"/>
                    </a:lnTo>
                    <a:close/>
                  </a:path>
                </a:pathLst>
              </a:custGeom>
              <a:solidFill>
                <a:srgbClr val="434343"/>
              </a:solidFill>
              <a:ln cap="flat" cmpd="sng" w="9525">
                <a:solidFill>
                  <a:srgbClr val="000000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19" name="Google Shape;619;p6"/>
              <p:cNvSpPr/>
              <p:nvPr/>
            </p:nvSpPr>
            <p:spPr>
              <a:xfrm>
                <a:off x="755786" y="4545586"/>
                <a:ext cx="305519" cy="2276"/>
              </a:xfrm>
              <a:custGeom>
                <a:rect b="b" l="l" r="r" t="t"/>
                <a:pathLst>
                  <a:path extrusionOk="0" h="65" w="8726">
                    <a:moveTo>
                      <a:pt x="0" y="0"/>
                    </a:moveTo>
                    <a:lnTo>
                      <a:pt x="0" y="65"/>
                    </a:lnTo>
                    <a:lnTo>
                      <a:pt x="8726" y="65"/>
                    </a:lnTo>
                    <a:lnTo>
                      <a:pt x="8726" y="0"/>
                    </a:lnTo>
                    <a:close/>
                  </a:path>
                </a:pathLst>
              </a:custGeom>
              <a:solidFill>
                <a:srgbClr val="434343"/>
              </a:solidFill>
              <a:ln cap="flat" cmpd="sng" w="9525">
                <a:solidFill>
                  <a:srgbClr val="000000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20" name="Google Shape;620;p6"/>
              <p:cNvSpPr/>
              <p:nvPr/>
            </p:nvSpPr>
            <p:spPr>
              <a:xfrm>
                <a:off x="1619552" y="4536412"/>
                <a:ext cx="497808" cy="2276"/>
              </a:xfrm>
              <a:custGeom>
                <a:rect b="b" l="l" r="r" t="t"/>
                <a:pathLst>
                  <a:path extrusionOk="0" h="65" w="14218">
                    <a:moveTo>
                      <a:pt x="0" y="0"/>
                    </a:moveTo>
                    <a:lnTo>
                      <a:pt x="0" y="65"/>
                    </a:lnTo>
                    <a:lnTo>
                      <a:pt x="14217" y="65"/>
                    </a:lnTo>
                    <a:lnTo>
                      <a:pt x="14217" y="0"/>
                    </a:lnTo>
                    <a:close/>
                  </a:path>
                </a:pathLst>
              </a:custGeom>
              <a:solidFill>
                <a:srgbClr val="EBEBEB"/>
              </a:solidFill>
              <a:ln cap="flat" cmpd="sng" w="9525">
                <a:solidFill>
                  <a:srgbClr val="434343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21" name="Google Shape;621;p6"/>
              <p:cNvSpPr/>
              <p:nvPr/>
            </p:nvSpPr>
            <p:spPr>
              <a:xfrm>
                <a:off x="1070481" y="4460119"/>
                <a:ext cx="175833" cy="2311"/>
              </a:xfrm>
              <a:custGeom>
                <a:rect b="b" l="l" r="r" t="t"/>
                <a:pathLst>
                  <a:path extrusionOk="0" h="66" w="5022">
                    <a:moveTo>
                      <a:pt x="1" y="1"/>
                    </a:moveTo>
                    <a:lnTo>
                      <a:pt x="1" y="65"/>
                    </a:lnTo>
                    <a:lnTo>
                      <a:pt x="5022" y="65"/>
                    </a:lnTo>
                    <a:lnTo>
                      <a:pt x="5022" y="1"/>
                    </a:lnTo>
                    <a:close/>
                  </a:path>
                </a:pathLst>
              </a:custGeom>
              <a:solidFill>
                <a:srgbClr val="434343"/>
              </a:solidFill>
              <a:ln cap="flat" cmpd="sng" w="9525">
                <a:solidFill>
                  <a:srgbClr val="000000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22" name="Google Shape;622;p6"/>
              <p:cNvSpPr/>
              <p:nvPr/>
            </p:nvSpPr>
            <p:spPr>
              <a:xfrm>
                <a:off x="2732853" y="4514424"/>
                <a:ext cx="418259" cy="2276"/>
              </a:xfrm>
              <a:custGeom>
                <a:rect b="b" l="l" r="r" t="t"/>
                <a:pathLst>
                  <a:path extrusionOk="0" h="65" w="11946">
                    <a:moveTo>
                      <a:pt x="0" y="0"/>
                    </a:moveTo>
                    <a:lnTo>
                      <a:pt x="0" y="65"/>
                    </a:lnTo>
                    <a:lnTo>
                      <a:pt x="11946" y="65"/>
                    </a:lnTo>
                    <a:lnTo>
                      <a:pt x="11946" y="0"/>
                    </a:lnTo>
                    <a:close/>
                  </a:path>
                </a:pathLst>
              </a:custGeom>
              <a:solidFill>
                <a:srgbClr val="EBEBEB"/>
              </a:solidFill>
              <a:ln cap="flat" cmpd="sng" w="9525">
                <a:solidFill>
                  <a:srgbClr val="000000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623" name="Google Shape;623;p6"/>
            <p:cNvGrpSpPr/>
            <p:nvPr/>
          </p:nvGrpSpPr>
          <p:grpSpPr>
            <a:xfrm>
              <a:off x="2164701" y="2245668"/>
              <a:ext cx="506634" cy="2293300"/>
              <a:chOff x="2164701" y="2245668"/>
              <a:chExt cx="506634" cy="2293300"/>
            </a:xfrm>
          </p:grpSpPr>
          <p:sp>
            <p:nvSpPr>
              <p:cNvPr id="624" name="Google Shape;624;p6"/>
              <p:cNvSpPr/>
              <p:nvPr/>
            </p:nvSpPr>
            <p:spPr>
              <a:xfrm>
                <a:off x="2670670" y="4520551"/>
                <a:ext cx="665" cy="18417"/>
              </a:xfrm>
              <a:custGeom>
                <a:rect b="b" l="l" r="r" t="t"/>
                <a:pathLst>
                  <a:path extrusionOk="0" h="526" w="19">
                    <a:moveTo>
                      <a:pt x="18" y="1"/>
                    </a:moveTo>
                    <a:lnTo>
                      <a:pt x="0" y="526"/>
                    </a:lnTo>
                    <a:lnTo>
                      <a:pt x="4" y="526"/>
                    </a:lnTo>
                    <a:lnTo>
                      <a:pt x="18" y="1"/>
                    </a:lnTo>
                    <a:close/>
                  </a:path>
                </a:pathLst>
              </a:custGeom>
              <a:solidFill>
                <a:srgbClr val="CCCCCC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25" name="Google Shape;625;p6"/>
              <p:cNvSpPr/>
              <p:nvPr/>
            </p:nvSpPr>
            <p:spPr>
              <a:xfrm>
                <a:off x="2164701" y="4300391"/>
                <a:ext cx="9313" cy="16141"/>
              </a:xfrm>
              <a:custGeom>
                <a:rect b="b" l="l" r="r" t="t"/>
                <a:pathLst>
                  <a:path extrusionOk="0" h="461" w="266">
                    <a:moveTo>
                      <a:pt x="266" y="0"/>
                    </a:moveTo>
                    <a:lnTo>
                      <a:pt x="1" y="456"/>
                    </a:lnTo>
                    <a:lnTo>
                      <a:pt x="1" y="460"/>
                    </a:lnTo>
                    <a:lnTo>
                      <a:pt x="266" y="0"/>
                    </a:lnTo>
                    <a:close/>
                  </a:path>
                </a:pathLst>
              </a:custGeom>
              <a:solidFill>
                <a:srgbClr val="CCCCCC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26" name="Google Shape;626;p6"/>
              <p:cNvSpPr/>
              <p:nvPr/>
            </p:nvSpPr>
            <p:spPr>
              <a:xfrm>
                <a:off x="2657436" y="2245668"/>
                <a:ext cx="11484" cy="9839"/>
              </a:xfrm>
              <a:custGeom>
                <a:rect b="b" l="l" r="r" t="t"/>
                <a:pathLst>
                  <a:path extrusionOk="0" h="281" w="328">
                    <a:moveTo>
                      <a:pt x="1" y="0"/>
                    </a:moveTo>
                    <a:lnTo>
                      <a:pt x="327" y="280"/>
                    </a:lnTo>
                    <a:lnTo>
                      <a:pt x="327" y="280"/>
                    </a:lnTo>
                    <a:close/>
                  </a:path>
                </a:pathLst>
              </a:custGeom>
              <a:solidFill>
                <a:srgbClr val="1E282D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27" name="Google Shape;627;p6"/>
              <p:cNvSpPr/>
              <p:nvPr/>
            </p:nvSpPr>
            <p:spPr>
              <a:xfrm>
                <a:off x="2664368" y="2279351"/>
                <a:ext cx="280" cy="2066"/>
              </a:xfrm>
              <a:custGeom>
                <a:rect b="b" l="l" r="r" t="t"/>
                <a:pathLst>
                  <a:path extrusionOk="0" h="59" w="8">
                    <a:moveTo>
                      <a:pt x="8" y="0"/>
                    </a:moveTo>
                    <a:cubicBezTo>
                      <a:pt x="4" y="22"/>
                      <a:pt x="4" y="40"/>
                      <a:pt x="0" y="58"/>
                    </a:cubicBezTo>
                    <a:lnTo>
                      <a:pt x="0" y="58"/>
                    </a:lnTo>
                    <a:cubicBezTo>
                      <a:pt x="4" y="40"/>
                      <a:pt x="4" y="22"/>
                      <a:pt x="8" y="0"/>
                    </a:cubicBezTo>
                    <a:close/>
                  </a:path>
                </a:pathLst>
              </a:custGeom>
              <a:solidFill>
                <a:srgbClr val="CCCCCC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28" name="Google Shape;628;p6"/>
              <p:cNvSpPr/>
              <p:nvPr/>
            </p:nvSpPr>
            <p:spPr>
              <a:xfrm>
                <a:off x="2643641" y="3424583"/>
                <a:ext cx="4307" cy="41035"/>
              </a:xfrm>
              <a:custGeom>
                <a:rect b="b" l="l" r="r" t="t"/>
                <a:pathLst>
                  <a:path extrusionOk="0" h="1172" w="123">
                    <a:moveTo>
                      <a:pt x="0" y="1"/>
                    </a:moveTo>
                    <a:lnTo>
                      <a:pt x="0" y="4"/>
                    </a:lnTo>
                    <a:cubicBezTo>
                      <a:pt x="43" y="395"/>
                      <a:pt x="83" y="785"/>
                      <a:pt x="122" y="1172"/>
                    </a:cubicBezTo>
                    <a:lnTo>
                      <a:pt x="122" y="1172"/>
                    </a:lnTo>
                    <a:cubicBezTo>
                      <a:pt x="83" y="785"/>
                      <a:pt x="43" y="395"/>
                      <a:pt x="0" y="1"/>
                    </a:cubicBezTo>
                    <a:close/>
                  </a:path>
                </a:pathLst>
              </a:custGeom>
              <a:solidFill>
                <a:srgbClr val="CCCCCC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</p:grpSp>
      <p:grpSp>
        <p:nvGrpSpPr>
          <p:cNvPr id="629" name="Google Shape;629;p6"/>
          <p:cNvGrpSpPr/>
          <p:nvPr/>
        </p:nvGrpSpPr>
        <p:grpSpPr>
          <a:xfrm flipH="1">
            <a:off x="2303765" y="1534189"/>
            <a:ext cx="1105103" cy="2268661"/>
            <a:chOff x="7042300" y="1388275"/>
            <a:chExt cx="1255127" cy="3173775"/>
          </a:xfrm>
        </p:grpSpPr>
        <p:sp>
          <p:nvSpPr>
            <p:cNvPr id="630" name="Google Shape;630;p6"/>
            <p:cNvSpPr/>
            <p:nvPr/>
          </p:nvSpPr>
          <p:spPr>
            <a:xfrm>
              <a:off x="8053138" y="4183691"/>
              <a:ext cx="244288" cy="328700"/>
            </a:xfrm>
            <a:custGeom>
              <a:rect b="b" l="l" r="r" t="t"/>
              <a:pathLst>
                <a:path extrusionOk="0" h="6686" w="4969">
                  <a:moveTo>
                    <a:pt x="2823" y="1"/>
                  </a:moveTo>
                  <a:lnTo>
                    <a:pt x="109" y="2736"/>
                  </a:lnTo>
                  <a:lnTo>
                    <a:pt x="1560" y="4196"/>
                  </a:lnTo>
                  <a:cubicBezTo>
                    <a:pt x="1560" y="4196"/>
                    <a:pt x="0" y="6686"/>
                    <a:pt x="396" y="6686"/>
                  </a:cubicBezTo>
                  <a:cubicBezTo>
                    <a:pt x="423" y="6686"/>
                    <a:pt x="460" y="6674"/>
                    <a:pt x="507" y="6649"/>
                  </a:cubicBezTo>
                  <a:cubicBezTo>
                    <a:pt x="1163" y="6294"/>
                    <a:pt x="4103" y="3091"/>
                    <a:pt x="4811" y="2291"/>
                  </a:cubicBezTo>
                  <a:lnTo>
                    <a:pt x="4969" y="2112"/>
                  </a:lnTo>
                  <a:lnTo>
                    <a:pt x="2823" y="1"/>
                  </a:lnTo>
                  <a:close/>
                </a:path>
              </a:pathLst>
            </a:custGeom>
            <a:solidFill>
              <a:srgbClr val="FFD96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31" name="Google Shape;631;p6"/>
            <p:cNvSpPr/>
            <p:nvPr/>
          </p:nvSpPr>
          <p:spPr>
            <a:xfrm>
              <a:off x="8234451" y="4248390"/>
              <a:ext cx="60863" cy="86870"/>
            </a:xfrm>
            <a:custGeom>
              <a:rect b="b" l="l" r="r" t="t"/>
              <a:pathLst>
                <a:path extrusionOk="0" h="1767" w="1238">
                  <a:moveTo>
                    <a:pt x="472" y="0"/>
                  </a:moveTo>
                  <a:cubicBezTo>
                    <a:pt x="224" y="214"/>
                    <a:pt x="75" y="516"/>
                    <a:pt x="36" y="839"/>
                  </a:cubicBezTo>
                  <a:cubicBezTo>
                    <a:pt x="0" y="1163"/>
                    <a:pt x="84" y="1499"/>
                    <a:pt x="276" y="1766"/>
                  </a:cubicBezTo>
                  <a:lnTo>
                    <a:pt x="1238" y="761"/>
                  </a:lnTo>
                  <a:lnTo>
                    <a:pt x="472" y="0"/>
                  </a:ln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32" name="Google Shape;632;p6"/>
            <p:cNvSpPr/>
            <p:nvPr/>
          </p:nvSpPr>
          <p:spPr>
            <a:xfrm>
              <a:off x="8060857" y="4284672"/>
              <a:ext cx="236570" cy="228704"/>
            </a:xfrm>
            <a:custGeom>
              <a:rect b="b" l="l" r="r" t="t"/>
              <a:pathLst>
                <a:path extrusionOk="0" h="4652" w="4812">
                  <a:moveTo>
                    <a:pt x="4747" y="1"/>
                  </a:moveTo>
                  <a:lnTo>
                    <a:pt x="1163" y="3681"/>
                  </a:lnTo>
                  <a:cubicBezTo>
                    <a:pt x="1163" y="3681"/>
                    <a:pt x="909" y="3524"/>
                    <a:pt x="717" y="3524"/>
                  </a:cubicBezTo>
                  <a:cubicBezTo>
                    <a:pt x="661" y="3524"/>
                    <a:pt x="611" y="3537"/>
                    <a:pt x="573" y="3572"/>
                  </a:cubicBezTo>
                  <a:cubicBezTo>
                    <a:pt x="573" y="3572"/>
                    <a:pt x="1" y="4621"/>
                    <a:pt x="237" y="4651"/>
                  </a:cubicBezTo>
                  <a:cubicBezTo>
                    <a:pt x="238" y="4651"/>
                    <a:pt x="239" y="4651"/>
                    <a:pt x="240" y="4651"/>
                  </a:cubicBezTo>
                  <a:cubicBezTo>
                    <a:pt x="498" y="4651"/>
                    <a:pt x="3573" y="1550"/>
                    <a:pt x="4812" y="58"/>
                  </a:cubicBezTo>
                  <a:lnTo>
                    <a:pt x="4747" y="1"/>
                  </a:ln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33" name="Google Shape;633;p6"/>
            <p:cNvSpPr/>
            <p:nvPr/>
          </p:nvSpPr>
          <p:spPr>
            <a:xfrm>
              <a:off x="8070099" y="4282558"/>
              <a:ext cx="226049" cy="228655"/>
            </a:xfrm>
            <a:custGeom>
              <a:rect b="b" l="l" r="r" t="t"/>
              <a:pathLst>
                <a:path extrusionOk="0" h="4651" w="4598">
                  <a:moveTo>
                    <a:pt x="4598" y="1"/>
                  </a:moveTo>
                  <a:cubicBezTo>
                    <a:pt x="4597" y="1"/>
                    <a:pt x="4581" y="13"/>
                    <a:pt x="4549" y="44"/>
                  </a:cubicBezTo>
                  <a:cubicBezTo>
                    <a:pt x="4510" y="88"/>
                    <a:pt x="4466" y="132"/>
                    <a:pt x="4418" y="184"/>
                  </a:cubicBezTo>
                  <a:cubicBezTo>
                    <a:pt x="4287" y="319"/>
                    <a:pt x="4126" y="489"/>
                    <a:pt x="3938" y="691"/>
                  </a:cubicBezTo>
                  <a:cubicBezTo>
                    <a:pt x="3527" y="1119"/>
                    <a:pt x="2963" y="1713"/>
                    <a:pt x="2330" y="2351"/>
                  </a:cubicBezTo>
                  <a:cubicBezTo>
                    <a:pt x="1691" y="2994"/>
                    <a:pt x="1110" y="3567"/>
                    <a:pt x="682" y="3982"/>
                  </a:cubicBezTo>
                  <a:cubicBezTo>
                    <a:pt x="485" y="4174"/>
                    <a:pt x="319" y="4335"/>
                    <a:pt x="180" y="4467"/>
                  </a:cubicBezTo>
                  <a:cubicBezTo>
                    <a:pt x="132" y="4519"/>
                    <a:pt x="88" y="4563"/>
                    <a:pt x="45" y="4602"/>
                  </a:cubicBezTo>
                  <a:cubicBezTo>
                    <a:pt x="13" y="4632"/>
                    <a:pt x="0" y="4650"/>
                    <a:pt x="0" y="4650"/>
                  </a:cubicBezTo>
                  <a:cubicBezTo>
                    <a:pt x="0" y="4650"/>
                    <a:pt x="18" y="4638"/>
                    <a:pt x="53" y="4606"/>
                  </a:cubicBezTo>
                  <a:cubicBezTo>
                    <a:pt x="92" y="4571"/>
                    <a:pt x="140" y="4527"/>
                    <a:pt x="192" y="4480"/>
                  </a:cubicBezTo>
                  <a:cubicBezTo>
                    <a:pt x="333" y="4353"/>
                    <a:pt x="503" y="4192"/>
                    <a:pt x="708" y="4003"/>
                  </a:cubicBezTo>
                  <a:cubicBezTo>
                    <a:pt x="1136" y="3597"/>
                    <a:pt x="1727" y="3029"/>
                    <a:pt x="2360" y="2387"/>
                  </a:cubicBezTo>
                  <a:cubicBezTo>
                    <a:pt x="2998" y="1744"/>
                    <a:pt x="3558" y="1150"/>
                    <a:pt x="3960" y="713"/>
                  </a:cubicBezTo>
                  <a:cubicBezTo>
                    <a:pt x="4148" y="511"/>
                    <a:pt x="4305" y="337"/>
                    <a:pt x="4432" y="197"/>
                  </a:cubicBezTo>
                  <a:cubicBezTo>
                    <a:pt x="4480" y="140"/>
                    <a:pt x="4519" y="96"/>
                    <a:pt x="4559" y="53"/>
                  </a:cubicBezTo>
                  <a:cubicBezTo>
                    <a:pt x="4585" y="17"/>
                    <a:pt x="4597" y="1"/>
                    <a:pt x="4598" y="1"/>
                  </a:cubicBezTo>
                  <a:close/>
                </a:path>
              </a:pathLst>
            </a:custGeom>
            <a:solidFill>
              <a:srgbClr val="455A6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34" name="Google Shape;634;p6"/>
            <p:cNvSpPr/>
            <p:nvPr/>
          </p:nvSpPr>
          <p:spPr>
            <a:xfrm>
              <a:off x="8086077" y="4457431"/>
              <a:ext cx="34758" cy="10177"/>
            </a:xfrm>
            <a:custGeom>
              <a:rect b="b" l="l" r="r" t="t"/>
              <a:pathLst>
                <a:path extrusionOk="0" h="207" w="707">
                  <a:moveTo>
                    <a:pt x="223" y="1"/>
                  </a:moveTo>
                  <a:cubicBezTo>
                    <a:pt x="92" y="1"/>
                    <a:pt x="1" y="38"/>
                    <a:pt x="8" y="44"/>
                  </a:cubicBezTo>
                  <a:cubicBezTo>
                    <a:pt x="9" y="46"/>
                    <a:pt x="13" y="47"/>
                    <a:pt x="22" y="47"/>
                  </a:cubicBezTo>
                  <a:cubicBezTo>
                    <a:pt x="44" y="47"/>
                    <a:pt x="92" y="42"/>
                    <a:pt x="155" y="42"/>
                  </a:cubicBezTo>
                  <a:cubicBezTo>
                    <a:pt x="215" y="42"/>
                    <a:pt x="288" y="47"/>
                    <a:pt x="366" y="66"/>
                  </a:cubicBezTo>
                  <a:cubicBezTo>
                    <a:pt x="547" y="108"/>
                    <a:pt x="670" y="207"/>
                    <a:pt x="691" y="207"/>
                  </a:cubicBezTo>
                  <a:cubicBezTo>
                    <a:pt x="692" y="207"/>
                    <a:pt x="693" y="207"/>
                    <a:pt x="694" y="206"/>
                  </a:cubicBezTo>
                  <a:cubicBezTo>
                    <a:pt x="706" y="202"/>
                    <a:pt x="585" y="66"/>
                    <a:pt x="375" y="18"/>
                  </a:cubicBezTo>
                  <a:cubicBezTo>
                    <a:pt x="321" y="5"/>
                    <a:pt x="269" y="1"/>
                    <a:pt x="223" y="1"/>
                  </a:cubicBezTo>
                  <a:close/>
                </a:path>
              </a:pathLst>
            </a:custGeom>
            <a:solidFill>
              <a:srgbClr val="455A6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35" name="Google Shape;635;p6"/>
            <p:cNvSpPr/>
            <p:nvPr/>
          </p:nvSpPr>
          <p:spPr>
            <a:xfrm>
              <a:off x="8120983" y="4403647"/>
              <a:ext cx="18583" cy="4523"/>
            </a:xfrm>
            <a:custGeom>
              <a:rect b="b" l="l" r="r" t="t"/>
              <a:pathLst>
                <a:path extrusionOk="0" h="92" w="378">
                  <a:moveTo>
                    <a:pt x="30" y="0"/>
                  </a:moveTo>
                  <a:cubicBezTo>
                    <a:pt x="15" y="0"/>
                    <a:pt x="6" y="2"/>
                    <a:pt x="6" y="7"/>
                  </a:cubicBezTo>
                  <a:cubicBezTo>
                    <a:pt x="1" y="19"/>
                    <a:pt x="85" y="45"/>
                    <a:pt x="184" y="67"/>
                  </a:cubicBezTo>
                  <a:cubicBezTo>
                    <a:pt x="256" y="82"/>
                    <a:pt x="318" y="91"/>
                    <a:pt x="351" y="91"/>
                  </a:cubicBezTo>
                  <a:cubicBezTo>
                    <a:pt x="367" y="91"/>
                    <a:pt x="376" y="89"/>
                    <a:pt x="377" y="85"/>
                  </a:cubicBezTo>
                  <a:cubicBezTo>
                    <a:pt x="377" y="72"/>
                    <a:pt x="299" y="45"/>
                    <a:pt x="194" y="24"/>
                  </a:cubicBezTo>
                  <a:cubicBezTo>
                    <a:pt x="125" y="9"/>
                    <a:pt x="63" y="0"/>
                    <a:pt x="30" y="0"/>
                  </a:cubicBezTo>
                  <a:close/>
                </a:path>
              </a:pathLst>
            </a:custGeom>
            <a:solidFill>
              <a:srgbClr val="455A6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36" name="Google Shape;636;p6"/>
            <p:cNvSpPr/>
            <p:nvPr/>
          </p:nvSpPr>
          <p:spPr>
            <a:xfrm>
              <a:off x="8128505" y="4390520"/>
              <a:ext cx="15978" cy="2556"/>
            </a:xfrm>
            <a:custGeom>
              <a:rect b="b" l="l" r="r" t="t"/>
              <a:pathLst>
                <a:path extrusionOk="0" h="52" w="325">
                  <a:moveTo>
                    <a:pt x="227" y="1"/>
                  </a:moveTo>
                  <a:cubicBezTo>
                    <a:pt x="207" y="1"/>
                    <a:pt x="185" y="2"/>
                    <a:pt x="162" y="3"/>
                  </a:cubicBezTo>
                  <a:cubicBezTo>
                    <a:pt x="71" y="7"/>
                    <a:pt x="1" y="20"/>
                    <a:pt x="1" y="33"/>
                  </a:cubicBezTo>
                  <a:cubicBezTo>
                    <a:pt x="1" y="44"/>
                    <a:pt x="49" y="52"/>
                    <a:pt x="114" y="52"/>
                  </a:cubicBezTo>
                  <a:cubicBezTo>
                    <a:pt x="129" y="52"/>
                    <a:pt x="146" y="51"/>
                    <a:pt x="162" y="50"/>
                  </a:cubicBezTo>
                  <a:cubicBezTo>
                    <a:pt x="255" y="42"/>
                    <a:pt x="325" y="29"/>
                    <a:pt x="325" y="16"/>
                  </a:cubicBezTo>
                  <a:cubicBezTo>
                    <a:pt x="325" y="6"/>
                    <a:pt x="284" y="1"/>
                    <a:pt x="227" y="1"/>
                  </a:cubicBezTo>
                  <a:close/>
                </a:path>
              </a:pathLst>
            </a:custGeom>
            <a:solidFill>
              <a:srgbClr val="455A6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37" name="Google Shape;637;p6"/>
            <p:cNvSpPr/>
            <p:nvPr/>
          </p:nvSpPr>
          <p:spPr>
            <a:xfrm>
              <a:off x="8124424" y="4371691"/>
              <a:ext cx="14650" cy="14503"/>
            </a:xfrm>
            <a:custGeom>
              <a:rect b="b" l="l" r="r" t="t"/>
              <a:pathLst>
                <a:path extrusionOk="0" h="295" w="298">
                  <a:moveTo>
                    <a:pt x="287" y="0"/>
                  </a:moveTo>
                  <a:cubicBezTo>
                    <a:pt x="272" y="0"/>
                    <a:pt x="206" y="58"/>
                    <a:pt x="132" y="132"/>
                  </a:cubicBezTo>
                  <a:cubicBezTo>
                    <a:pt x="53" y="211"/>
                    <a:pt x="1" y="285"/>
                    <a:pt x="9" y="294"/>
                  </a:cubicBezTo>
                  <a:cubicBezTo>
                    <a:pt x="10" y="294"/>
                    <a:pt x="11" y="294"/>
                    <a:pt x="12" y="294"/>
                  </a:cubicBezTo>
                  <a:cubicBezTo>
                    <a:pt x="28" y="294"/>
                    <a:pt x="93" y="240"/>
                    <a:pt x="167" y="163"/>
                  </a:cubicBezTo>
                  <a:cubicBezTo>
                    <a:pt x="241" y="84"/>
                    <a:pt x="298" y="9"/>
                    <a:pt x="289" y="1"/>
                  </a:cubicBezTo>
                  <a:cubicBezTo>
                    <a:pt x="289" y="1"/>
                    <a:pt x="288" y="0"/>
                    <a:pt x="287" y="0"/>
                  </a:cubicBezTo>
                  <a:close/>
                </a:path>
              </a:pathLst>
            </a:custGeom>
            <a:solidFill>
              <a:srgbClr val="455A6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38" name="Google Shape;638;p6"/>
            <p:cNvSpPr/>
            <p:nvPr/>
          </p:nvSpPr>
          <p:spPr>
            <a:xfrm>
              <a:off x="8116903" y="4360531"/>
              <a:ext cx="15732" cy="17305"/>
            </a:xfrm>
            <a:custGeom>
              <a:rect b="b" l="l" r="r" t="t"/>
              <a:pathLst>
                <a:path extrusionOk="0" h="352" w="320">
                  <a:moveTo>
                    <a:pt x="306" y="0"/>
                  </a:moveTo>
                  <a:cubicBezTo>
                    <a:pt x="291" y="0"/>
                    <a:pt x="239" y="85"/>
                    <a:pt x="158" y="176"/>
                  </a:cubicBezTo>
                  <a:cubicBezTo>
                    <a:pt x="79" y="272"/>
                    <a:pt x="1" y="337"/>
                    <a:pt x="10" y="351"/>
                  </a:cubicBezTo>
                  <a:cubicBezTo>
                    <a:pt x="11" y="351"/>
                    <a:pt x="12" y="352"/>
                    <a:pt x="13" y="352"/>
                  </a:cubicBezTo>
                  <a:cubicBezTo>
                    <a:pt x="31" y="352"/>
                    <a:pt x="116" y="300"/>
                    <a:pt x="194" y="206"/>
                  </a:cubicBezTo>
                  <a:cubicBezTo>
                    <a:pt x="281" y="105"/>
                    <a:pt x="320" y="5"/>
                    <a:pt x="307" y="0"/>
                  </a:cubicBezTo>
                  <a:cubicBezTo>
                    <a:pt x="307" y="0"/>
                    <a:pt x="306" y="0"/>
                    <a:pt x="306" y="0"/>
                  </a:cubicBezTo>
                  <a:close/>
                </a:path>
              </a:pathLst>
            </a:custGeom>
            <a:solidFill>
              <a:srgbClr val="455A6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39" name="Google Shape;639;p6"/>
            <p:cNvSpPr/>
            <p:nvPr/>
          </p:nvSpPr>
          <p:spPr>
            <a:xfrm>
              <a:off x="8088781" y="4399222"/>
              <a:ext cx="35495" cy="20845"/>
            </a:xfrm>
            <a:custGeom>
              <a:rect b="b" l="l" r="r" t="t"/>
              <a:pathLst>
                <a:path extrusionOk="0" h="424" w="722">
                  <a:moveTo>
                    <a:pt x="447" y="37"/>
                  </a:moveTo>
                  <a:cubicBezTo>
                    <a:pt x="462" y="37"/>
                    <a:pt x="476" y="38"/>
                    <a:pt x="490" y="40"/>
                  </a:cubicBezTo>
                  <a:cubicBezTo>
                    <a:pt x="556" y="44"/>
                    <a:pt x="607" y="58"/>
                    <a:pt x="645" y="73"/>
                  </a:cubicBezTo>
                  <a:lnTo>
                    <a:pt x="645" y="73"/>
                  </a:lnTo>
                  <a:cubicBezTo>
                    <a:pt x="612" y="100"/>
                    <a:pt x="564" y="138"/>
                    <a:pt x="504" y="179"/>
                  </a:cubicBezTo>
                  <a:cubicBezTo>
                    <a:pt x="442" y="223"/>
                    <a:pt x="367" y="272"/>
                    <a:pt x="276" y="315"/>
                  </a:cubicBezTo>
                  <a:cubicBezTo>
                    <a:pt x="232" y="337"/>
                    <a:pt x="184" y="363"/>
                    <a:pt x="137" y="371"/>
                  </a:cubicBezTo>
                  <a:cubicBezTo>
                    <a:pt x="127" y="374"/>
                    <a:pt x="118" y="375"/>
                    <a:pt x="109" y="375"/>
                  </a:cubicBezTo>
                  <a:cubicBezTo>
                    <a:pt x="73" y="375"/>
                    <a:pt x="46" y="353"/>
                    <a:pt x="53" y="315"/>
                  </a:cubicBezTo>
                  <a:cubicBezTo>
                    <a:pt x="75" y="219"/>
                    <a:pt x="167" y="135"/>
                    <a:pt x="246" y="92"/>
                  </a:cubicBezTo>
                  <a:cubicBezTo>
                    <a:pt x="312" y="54"/>
                    <a:pt x="384" y="37"/>
                    <a:pt x="447" y="37"/>
                  </a:cubicBezTo>
                  <a:close/>
                  <a:moveTo>
                    <a:pt x="444" y="1"/>
                  </a:moveTo>
                  <a:cubicBezTo>
                    <a:pt x="293" y="1"/>
                    <a:pt x="76" y="84"/>
                    <a:pt x="5" y="311"/>
                  </a:cubicBezTo>
                  <a:cubicBezTo>
                    <a:pt x="0" y="345"/>
                    <a:pt x="14" y="389"/>
                    <a:pt x="48" y="407"/>
                  </a:cubicBezTo>
                  <a:cubicBezTo>
                    <a:pt x="69" y="420"/>
                    <a:pt x="89" y="423"/>
                    <a:pt x="108" y="423"/>
                  </a:cubicBezTo>
                  <a:cubicBezTo>
                    <a:pt x="123" y="423"/>
                    <a:pt x="136" y="421"/>
                    <a:pt x="149" y="420"/>
                  </a:cubicBezTo>
                  <a:cubicBezTo>
                    <a:pt x="206" y="403"/>
                    <a:pt x="250" y="377"/>
                    <a:pt x="298" y="355"/>
                  </a:cubicBezTo>
                  <a:cubicBezTo>
                    <a:pt x="389" y="306"/>
                    <a:pt x="464" y="254"/>
                    <a:pt x="525" y="210"/>
                  </a:cubicBezTo>
                  <a:cubicBezTo>
                    <a:pt x="588" y="159"/>
                    <a:pt x="635" y="113"/>
                    <a:pt x="664" y="81"/>
                  </a:cubicBezTo>
                  <a:lnTo>
                    <a:pt x="664" y="81"/>
                  </a:lnTo>
                  <a:cubicBezTo>
                    <a:pt x="695" y="94"/>
                    <a:pt x="714" y="106"/>
                    <a:pt x="720" y="106"/>
                  </a:cubicBezTo>
                  <a:cubicBezTo>
                    <a:pt x="721" y="106"/>
                    <a:pt x="721" y="106"/>
                    <a:pt x="722" y="105"/>
                  </a:cubicBezTo>
                  <a:cubicBezTo>
                    <a:pt x="722" y="105"/>
                    <a:pt x="706" y="90"/>
                    <a:pt x="674" y="69"/>
                  </a:cubicBezTo>
                  <a:lnTo>
                    <a:pt x="674" y="69"/>
                  </a:lnTo>
                  <a:cubicBezTo>
                    <a:pt x="693" y="48"/>
                    <a:pt x="701" y="36"/>
                    <a:pt x="700" y="36"/>
                  </a:cubicBezTo>
                  <a:cubicBezTo>
                    <a:pt x="699" y="35"/>
                    <a:pt x="699" y="35"/>
                    <a:pt x="698" y="35"/>
                  </a:cubicBezTo>
                  <a:cubicBezTo>
                    <a:pt x="694" y="35"/>
                    <a:pt x="681" y="45"/>
                    <a:pt x="661" y="61"/>
                  </a:cubicBezTo>
                  <a:lnTo>
                    <a:pt x="661" y="61"/>
                  </a:lnTo>
                  <a:cubicBezTo>
                    <a:pt x="625" y="40"/>
                    <a:pt x="567" y="13"/>
                    <a:pt x="494" y="4"/>
                  </a:cubicBezTo>
                  <a:cubicBezTo>
                    <a:pt x="478" y="2"/>
                    <a:pt x="462" y="1"/>
                    <a:pt x="444" y="1"/>
                  </a:cubicBezTo>
                  <a:close/>
                </a:path>
              </a:pathLst>
            </a:custGeom>
            <a:solidFill>
              <a:srgbClr val="455A6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40" name="Google Shape;640;p6"/>
            <p:cNvSpPr/>
            <p:nvPr/>
          </p:nvSpPr>
          <p:spPr>
            <a:xfrm>
              <a:off x="8109184" y="4377590"/>
              <a:ext cx="14208" cy="26007"/>
            </a:xfrm>
            <a:custGeom>
              <a:rect b="b" l="l" r="r" t="t"/>
              <a:pathLst>
                <a:path extrusionOk="0" h="529" w="289">
                  <a:moveTo>
                    <a:pt x="131" y="0"/>
                  </a:moveTo>
                  <a:cubicBezTo>
                    <a:pt x="113" y="0"/>
                    <a:pt x="95" y="5"/>
                    <a:pt x="79" y="16"/>
                  </a:cubicBezTo>
                  <a:cubicBezTo>
                    <a:pt x="0" y="87"/>
                    <a:pt x="18" y="182"/>
                    <a:pt x="27" y="252"/>
                  </a:cubicBezTo>
                  <a:cubicBezTo>
                    <a:pt x="40" y="323"/>
                    <a:pt x="71" y="383"/>
                    <a:pt x="105" y="427"/>
                  </a:cubicBezTo>
                  <a:cubicBezTo>
                    <a:pt x="170" y="507"/>
                    <a:pt x="237" y="529"/>
                    <a:pt x="248" y="529"/>
                  </a:cubicBezTo>
                  <a:cubicBezTo>
                    <a:pt x="250" y="529"/>
                    <a:pt x="250" y="529"/>
                    <a:pt x="250" y="528"/>
                  </a:cubicBezTo>
                  <a:cubicBezTo>
                    <a:pt x="254" y="519"/>
                    <a:pt x="188" y="493"/>
                    <a:pt x="132" y="405"/>
                  </a:cubicBezTo>
                  <a:cubicBezTo>
                    <a:pt x="105" y="366"/>
                    <a:pt x="79" y="309"/>
                    <a:pt x="67" y="244"/>
                  </a:cubicBezTo>
                  <a:cubicBezTo>
                    <a:pt x="57" y="182"/>
                    <a:pt x="57" y="95"/>
                    <a:pt x="105" y="56"/>
                  </a:cubicBezTo>
                  <a:cubicBezTo>
                    <a:pt x="115" y="49"/>
                    <a:pt x="124" y="46"/>
                    <a:pt x="134" y="46"/>
                  </a:cubicBezTo>
                  <a:cubicBezTo>
                    <a:pt x="176" y="46"/>
                    <a:pt x="213" y="110"/>
                    <a:pt x="224" y="161"/>
                  </a:cubicBezTo>
                  <a:cubicBezTo>
                    <a:pt x="241" y="226"/>
                    <a:pt x="250" y="287"/>
                    <a:pt x="254" y="339"/>
                  </a:cubicBezTo>
                  <a:cubicBezTo>
                    <a:pt x="263" y="444"/>
                    <a:pt x="254" y="510"/>
                    <a:pt x="259" y="510"/>
                  </a:cubicBezTo>
                  <a:cubicBezTo>
                    <a:pt x="267" y="510"/>
                    <a:pt x="289" y="450"/>
                    <a:pt x="289" y="339"/>
                  </a:cubicBezTo>
                  <a:cubicBezTo>
                    <a:pt x="289" y="283"/>
                    <a:pt x="281" y="218"/>
                    <a:pt x="263" y="152"/>
                  </a:cubicBezTo>
                  <a:cubicBezTo>
                    <a:pt x="254" y="117"/>
                    <a:pt x="241" y="77"/>
                    <a:pt x="214" y="43"/>
                  </a:cubicBezTo>
                  <a:cubicBezTo>
                    <a:pt x="200" y="19"/>
                    <a:pt x="166" y="0"/>
                    <a:pt x="131" y="0"/>
                  </a:cubicBezTo>
                  <a:close/>
                </a:path>
              </a:pathLst>
            </a:custGeom>
            <a:solidFill>
              <a:srgbClr val="455A6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41" name="Google Shape;641;p6"/>
            <p:cNvSpPr/>
            <p:nvPr/>
          </p:nvSpPr>
          <p:spPr>
            <a:xfrm>
              <a:off x="8230813" y="4248783"/>
              <a:ext cx="26056" cy="85592"/>
            </a:xfrm>
            <a:custGeom>
              <a:rect b="b" l="l" r="r" t="t"/>
              <a:pathLst>
                <a:path extrusionOk="0" h="1741" w="530">
                  <a:moveTo>
                    <a:pt x="524" y="1"/>
                  </a:moveTo>
                  <a:cubicBezTo>
                    <a:pt x="519" y="1"/>
                    <a:pt x="494" y="17"/>
                    <a:pt x="459" y="40"/>
                  </a:cubicBezTo>
                  <a:cubicBezTo>
                    <a:pt x="420" y="71"/>
                    <a:pt x="363" y="119"/>
                    <a:pt x="306" y="189"/>
                  </a:cubicBezTo>
                  <a:cubicBezTo>
                    <a:pt x="188" y="325"/>
                    <a:pt x="62" y="552"/>
                    <a:pt x="31" y="827"/>
                  </a:cubicBezTo>
                  <a:cubicBezTo>
                    <a:pt x="1" y="1103"/>
                    <a:pt x="79" y="1352"/>
                    <a:pt x="162" y="1509"/>
                  </a:cubicBezTo>
                  <a:cubicBezTo>
                    <a:pt x="205" y="1588"/>
                    <a:pt x="249" y="1648"/>
                    <a:pt x="280" y="1684"/>
                  </a:cubicBezTo>
                  <a:cubicBezTo>
                    <a:pt x="315" y="1723"/>
                    <a:pt x="336" y="1741"/>
                    <a:pt x="336" y="1741"/>
                  </a:cubicBezTo>
                  <a:cubicBezTo>
                    <a:pt x="346" y="1732"/>
                    <a:pt x="271" y="1654"/>
                    <a:pt x="193" y="1491"/>
                  </a:cubicBezTo>
                  <a:cubicBezTo>
                    <a:pt x="118" y="1339"/>
                    <a:pt x="48" y="1098"/>
                    <a:pt x="74" y="831"/>
                  </a:cubicBezTo>
                  <a:cubicBezTo>
                    <a:pt x="106" y="565"/>
                    <a:pt x="223" y="347"/>
                    <a:pt x="332" y="211"/>
                  </a:cubicBezTo>
                  <a:cubicBezTo>
                    <a:pt x="441" y="71"/>
                    <a:pt x="529" y="6"/>
                    <a:pt x="525" y="2"/>
                  </a:cubicBezTo>
                  <a:cubicBezTo>
                    <a:pt x="525" y="1"/>
                    <a:pt x="525" y="1"/>
                    <a:pt x="524" y="1"/>
                  </a:cubicBezTo>
                  <a:close/>
                </a:path>
              </a:pathLst>
            </a:custGeom>
            <a:solidFill>
              <a:srgbClr val="455A6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42" name="Google Shape;642;p6"/>
            <p:cNvSpPr/>
            <p:nvPr/>
          </p:nvSpPr>
          <p:spPr>
            <a:xfrm>
              <a:off x="8186321" y="4207289"/>
              <a:ext cx="56979" cy="54030"/>
            </a:xfrm>
            <a:custGeom>
              <a:rect b="b" l="l" r="r" t="t"/>
              <a:pathLst>
                <a:path extrusionOk="0" h="1099" w="1159">
                  <a:moveTo>
                    <a:pt x="10" y="1"/>
                  </a:moveTo>
                  <a:cubicBezTo>
                    <a:pt x="10" y="1"/>
                    <a:pt x="9" y="1"/>
                    <a:pt x="9" y="1"/>
                  </a:cubicBezTo>
                  <a:cubicBezTo>
                    <a:pt x="1" y="11"/>
                    <a:pt x="250" y="264"/>
                    <a:pt x="565" y="566"/>
                  </a:cubicBezTo>
                  <a:cubicBezTo>
                    <a:pt x="873" y="866"/>
                    <a:pt x="1132" y="1099"/>
                    <a:pt x="1149" y="1099"/>
                  </a:cubicBezTo>
                  <a:cubicBezTo>
                    <a:pt x="1150" y="1099"/>
                    <a:pt x="1150" y="1099"/>
                    <a:pt x="1150" y="1098"/>
                  </a:cubicBezTo>
                  <a:cubicBezTo>
                    <a:pt x="1158" y="1090"/>
                    <a:pt x="910" y="836"/>
                    <a:pt x="595" y="535"/>
                  </a:cubicBezTo>
                  <a:cubicBezTo>
                    <a:pt x="288" y="237"/>
                    <a:pt x="32" y="1"/>
                    <a:pt x="10" y="1"/>
                  </a:cubicBezTo>
                  <a:close/>
                </a:path>
              </a:pathLst>
            </a:custGeom>
            <a:solidFill>
              <a:srgbClr val="455A6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43" name="Google Shape;643;p6"/>
            <p:cNvSpPr/>
            <p:nvPr/>
          </p:nvSpPr>
          <p:spPr>
            <a:xfrm>
              <a:off x="8178995" y="4339243"/>
              <a:ext cx="39625" cy="39625"/>
            </a:xfrm>
            <a:custGeom>
              <a:rect b="b" l="l" r="r" t="t"/>
              <a:pathLst>
                <a:path extrusionOk="0" h="806" w="806">
                  <a:moveTo>
                    <a:pt x="795" y="1"/>
                  </a:moveTo>
                  <a:cubicBezTo>
                    <a:pt x="775" y="1"/>
                    <a:pt x="616" y="190"/>
                    <a:pt x="403" y="407"/>
                  </a:cubicBezTo>
                  <a:cubicBezTo>
                    <a:pt x="189" y="631"/>
                    <a:pt x="1" y="796"/>
                    <a:pt x="10" y="805"/>
                  </a:cubicBezTo>
                  <a:cubicBezTo>
                    <a:pt x="10" y="805"/>
                    <a:pt x="11" y="806"/>
                    <a:pt x="12" y="806"/>
                  </a:cubicBezTo>
                  <a:cubicBezTo>
                    <a:pt x="35" y="806"/>
                    <a:pt x="229" y="652"/>
                    <a:pt x="438" y="438"/>
                  </a:cubicBezTo>
                  <a:cubicBezTo>
                    <a:pt x="656" y="215"/>
                    <a:pt x="805" y="6"/>
                    <a:pt x="797" y="1"/>
                  </a:cubicBezTo>
                  <a:cubicBezTo>
                    <a:pt x="796" y="1"/>
                    <a:pt x="796" y="1"/>
                    <a:pt x="795" y="1"/>
                  </a:cubicBezTo>
                  <a:close/>
                </a:path>
              </a:pathLst>
            </a:custGeom>
            <a:solidFill>
              <a:srgbClr val="455A6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44" name="Google Shape;644;p6"/>
            <p:cNvSpPr/>
            <p:nvPr/>
          </p:nvSpPr>
          <p:spPr>
            <a:xfrm>
              <a:off x="8243104" y="4312843"/>
              <a:ext cx="5801" cy="11062"/>
            </a:xfrm>
            <a:custGeom>
              <a:rect b="b" l="l" r="r" t="t"/>
              <a:pathLst>
                <a:path extrusionOk="0" h="225" w="118">
                  <a:moveTo>
                    <a:pt x="20" y="0"/>
                  </a:moveTo>
                  <a:lnTo>
                    <a:pt x="20" y="0"/>
                  </a:lnTo>
                  <a:cubicBezTo>
                    <a:pt x="7" y="0"/>
                    <a:pt x="0" y="59"/>
                    <a:pt x="25" y="127"/>
                  </a:cubicBezTo>
                  <a:cubicBezTo>
                    <a:pt x="49" y="187"/>
                    <a:pt x="91" y="225"/>
                    <a:pt x="105" y="225"/>
                  </a:cubicBezTo>
                  <a:cubicBezTo>
                    <a:pt x="106" y="225"/>
                    <a:pt x="108" y="224"/>
                    <a:pt x="108" y="224"/>
                  </a:cubicBezTo>
                  <a:cubicBezTo>
                    <a:pt x="118" y="214"/>
                    <a:pt x="92" y="171"/>
                    <a:pt x="70" y="109"/>
                  </a:cubicBezTo>
                  <a:cubicBezTo>
                    <a:pt x="43" y="49"/>
                    <a:pt x="34" y="0"/>
                    <a:pt x="21" y="0"/>
                  </a:cubicBezTo>
                  <a:cubicBezTo>
                    <a:pt x="21" y="0"/>
                    <a:pt x="20" y="0"/>
                    <a:pt x="20" y="0"/>
                  </a:cubicBezTo>
                  <a:close/>
                </a:path>
              </a:pathLst>
            </a:custGeom>
            <a:solidFill>
              <a:srgbClr val="455A6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45" name="Google Shape;645;p6"/>
            <p:cNvSpPr/>
            <p:nvPr/>
          </p:nvSpPr>
          <p:spPr>
            <a:xfrm>
              <a:off x="8240449" y="4290522"/>
              <a:ext cx="2458" cy="10127"/>
            </a:xfrm>
            <a:custGeom>
              <a:rect b="b" l="l" r="r" t="t"/>
              <a:pathLst>
                <a:path extrusionOk="0" h="206" w="50">
                  <a:moveTo>
                    <a:pt x="23" y="0"/>
                  </a:moveTo>
                  <a:cubicBezTo>
                    <a:pt x="9" y="0"/>
                    <a:pt x="1" y="48"/>
                    <a:pt x="1" y="105"/>
                  </a:cubicBezTo>
                  <a:cubicBezTo>
                    <a:pt x="1" y="162"/>
                    <a:pt x="14" y="206"/>
                    <a:pt x="27" y="206"/>
                  </a:cubicBezTo>
                  <a:cubicBezTo>
                    <a:pt x="41" y="206"/>
                    <a:pt x="49" y="162"/>
                    <a:pt x="49" y="105"/>
                  </a:cubicBezTo>
                  <a:cubicBezTo>
                    <a:pt x="49" y="48"/>
                    <a:pt x="35" y="0"/>
                    <a:pt x="23" y="0"/>
                  </a:cubicBezTo>
                  <a:close/>
                </a:path>
              </a:pathLst>
            </a:custGeom>
            <a:solidFill>
              <a:srgbClr val="455A6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46" name="Google Shape;646;p6"/>
            <p:cNvSpPr/>
            <p:nvPr/>
          </p:nvSpPr>
          <p:spPr>
            <a:xfrm>
              <a:off x="8243792" y="4270562"/>
              <a:ext cx="6637" cy="10324"/>
            </a:xfrm>
            <a:custGeom>
              <a:rect b="b" l="l" r="r" t="t"/>
              <a:pathLst>
                <a:path extrusionOk="0" h="210" w="135">
                  <a:moveTo>
                    <a:pt x="121" y="1"/>
                  </a:moveTo>
                  <a:cubicBezTo>
                    <a:pt x="102" y="1"/>
                    <a:pt x="58" y="28"/>
                    <a:pt x="29" y="83"/>
                  </a:cubicBezTo>
                  <a:cubicBezTo>
                    <a:pt x="0" y="150"/>
                    <a:pt x="14" y="209"/>
                    <a:pt x="24" y="209"/>
                  </a:cubicBezTo>
                  <a:cubicBezTo>
                    <a:pt x="24" y="209"/>
                    <a:pt x="25" y="209"/>
                    <a:pt x="25" y="209"/>
                  </a:cubicBezTo>
                  <a:cubicBezTo>
                    <a:pt x="38" y="209"/>
                    <a:pt x="46" y="157"/>
                    <a:pt x="72" y="104"/>
                  </a:cubicBezTo>
                  <a:cubicBezTo>
                    <a:pt x="99" y="52"/>
                    <a:pt x="134" y="13"/>
                    <a:pt x="130" y="4"/>
                  </a:cubicBezTo>
                  <a:cubicBezTo>
                    <a:pt x="128" y="2"/>
                    <a:pt x="125" y="1"/>
                    <a:pt x="121" y="1"/>
                  </a:cubicBezTo>
                  <a:close/>
                </a:path>
              </a:pathLst>
            </a:custGeom>
            <a:solidFill>
              <a:srgbClr val="455A6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47" name="Google Shape;647;p6"/>
            <p:cNvSpPr/>
            <p:nvPr/>
          </p:nvSpPr>
          <p:spPr>
            <a:xfrm>
              <a:off x="8254460" y="4257829"/>
              <a:ext cx="3687" cy="5900"/>
            </a:xfrm>
            <a:custGeom>
              <a:rect b="b" l="l" r="r" t="t"/>
              <a:pathLst>
                <a:path extrusionOk="0" h="120" w="75">
                  <a:moveTo>
                    <a:pt x="57" y="0"/>
                  </a:moveTo>
                  <a:cubicBezTo>
                    <a:pt x="44" y="0"/>
                    <a:pt x="25" y="21"/>
                    <a:pt x="13" y="48"/>
                  </a:cubicBezTo>
                  <a:cubicBezTo>
                    <a:pt x="0" y="84"/>
                    <a:pt x="0" y="110"/>
                    <a:pt x="8" y="119"/>
                  </a:cubicBezTo>
                  <a:cubicBezTo>
                    <a:pt x="10" y="119"/>
                    <a:pt x="11" y="119"/>
                    <a:pt x="12" y="119"/>
                  </a:cubicBezTo>
                  <a:cubicBezTo>
                    <a:pt x="26" y="119"/>
                    <a:pt x="45" y="98"/>
                    <a:pt x="57" y="70"/>
                  </a:cubicBezTo>
                  <a:cubicBezTo>
                    <a:pt x="70" y="36"/>
                    <a:pt x="75" y="10"/>
                    <a:pt x="61" y="1"/>
                  </a:cubicBezTo>
                  <a:cubicBezTo>
                    <a:pt x="60" y="1"/>
                    <a:pt x="58" y="0"/>
                    <a:pt x="57" y="0"/>
                  </a:cubicBezTo>
                  <a:close/>
                </a:path>
              </a:pathLst>
            </a:custGeom>
            <a:solidFill>
              <a:srgbClr val="455A6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48" name="Google Shape;648;p6"/>
            <p:cNvSpPr/>
            <p:nvPr/>
          </p:nvSpPr>
          <p:spPr>
            <a:xfrm>
              <a:off x="7422083" y="4407383"/>
              <a:ext cx="353478" cy="154370"/>
            </a:xfrm>
            <a:custGeom>
              <a:rect b="b" l="l" r="r" t="t"/>
              <a:pathLst>
                <a:path extrusionOk="0" h="3140" w="7190">
                  <a:moveTo>
                    <a:pt x="3340" y="1"/>
                  </a:moveTo>
                  <a:lnTo>
                    <a:pt x="3288" y="2054"/>
                  </a:lnTo>
                  <a:cubicBezTo>
                    <a:pt x="3288" y="2054"/>
                    <a:pt x="1" y="2736"/>
                    <a:pt x="787" y="2990"/>
                  </a:cubicBezTo>
                  <a:cubicBezTo>
                    <a:pt x="1150" y="3106"/>
                    <a:pt x="2468" y="3140"/>
                    <a:pt x="3810" y="3140"/>
                  </a:cubicBezTo>
                  <a:cubicBezTo>
                    <a:pt x="5090" y="3140"/>
                    <a:pt x="6392" y="3109"/>
                    <a:pt x="6911" y="3090"/>
                  </a:cubicBezTo>
                  <a:lnTo>
                    <a:pt x="7151" y="3077"/>
                  </a:lnTo>
                  <a:lnTo>
                    <a:pt x="7189" y="66"/>
                  </a:lnTo>
                  <a:lnTo>
                    <a:pt x="3340" y="1"/>
                  </a:lnTo>
                  <a:close/>
                </a:path>
              </a:pathLst>
            </a:custGeom>
            <a:solidFill>
              <a:srgbClr val="FFD96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49" name="Google Shape;649;p6"/>
            <p:cNvSpPr/>
            <p:nvPr/>
          </p:nvSpPr>
          <p:spPr>
            <a:xfrm>
              <a:off x="7704868" y="4502711"/>
              <a:ext cx="69663" cy="53390"/>
            </a:xfrm>
            <a:custGeom>
              <a:rect b="b" l="l" r="r" t="t"/>
              <a:pathLst>
                <a:path extrusionOk="0" h="1086" w="1417">
                  <a:moveTo>
                    <a:pt x="1300" y="1"/>
                  </a:moveTo>
                  <a:cubicBezTo>
                    <a:pt x="1013" y="1"/>
                    <a:pt x="738" y="99"/>
                    <a:pt x="507" y="273"/>
                  </a:cubicBezTo>
                  <a:cubicBezTo>
                    <a:pt x="249" y="465"/>
                    <a:pt x="61" y="763"/>
                    <a:pt x="1" y="1086"/>
                  </a:cubicBezTo>
                  <a:lnTo>
                    <a:pt x="1394" y="1086"/>
                  </a:lnTo>
                  <a:lnTo>
                    <a:pt x="1417" y="6"/>
                  </a:lnTo>
                  <a:cubicBezTo>
                    <a:pt x="1378" y="3"/>
                    <a:pt x="1339" y="1"/>
                    <a:pt x="1300" y="1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50" name="Google Shape;650;p6"/>
            <p:cNvSpPr/>
            <p:nvPr/>
          </p:nvSpPr>
          <p:spPr>
            <a:xfrm>
              <a:off x="7448091" y="4527489"/>
              <a:ext cx="325554" cy="34561"/>
            </a:xfrm>
            <a:custGeom>
              <a:rect b="b" l="l" r="r" t="t"/>
              <a:pathLst>
                <a:path extrusionOk="0" h="703" w="6622">
                  <a:moveTo>
                    <a:pt x="1150" y="1"/>
                  </a:moveTo>
                  <a:cubicBezTo>
                    <a:pt x="1150" y="1"/>
                    <a:pt x="0" y="311"/>
                    <a:pt x="141" y="503"/>
                  </a:cubicBezTo>
                  <a:cubicBezTo>
                    <a:pt x="229" y="628"/>
                    <a:pt x="2123" y="703"/>
                    <a:pt x="3971" y="703"/>
                  </a:cubicBezTo>
                  <a:cubicBezTo>
                    <a:pt x="4963" y="703"/>
                    <a:pt x="5942" y="681"/>
                    <a:pt x="6622" y="634"/>
                  </a:cubicBezTo>
                  <a:lnTo>
                    <a:pt x="6617" y="547"/>
                  </a:lnTo>
                  <a:lnTo>
                    <a:pt x="1482" y="503"/>
                  </a:lnTo>
                  <a:cubicBezTo>
                    <a:pt x="1482" y="503"/>
                    <a:pt x="1378" y="13"/>
                    <a:pt x="1150" y="1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51" name="Google Shape;651;p6"/>
            <p:cNvSpPr/>
            <p:nvPr/>
          </p:nvSpPr>
          <p:spPr>
            <a:xfrm>
              <a:off x="7502907" y="4525276"/>
              <a:ext cx="19321" cy="29940"/>
            </a:xfrm>
            <a:custGeom>
              <a:rect b="b" l="l" r="r" t="t"/>
              <a:pathLst>
                <a:path extrusionOk="0" h="609" w="393">
                  <a:moveTo>
                    <a:pt x="12" y="0"/>
                  </a:moveTo>
                  <a:cubicBezTo>
                    <a:pt x="10" y="0"/>
                    <a:pt x="9" y="1"/>
                    <a:pt x="9" y="2"/>
                  </a:cubicBezTo>
                  <a:cubicBezTo>
                    <a:pt x="0" y="10"/>
                    <a:pt x="144" y="102"/>
                    <a:pt x="245" y="272"/>
                  </a:cubicBezTo>
                  <a:cubicBezTo>
                    <a:pt x="345" y="443"/>
                    <a:pt x="354" y="609"/>
                    <a:pt x="367" y="609"/>
                  </a:cubicBezTo>
                  <a:cubicBezTo>
                    <a:pt x="368" y="609"/>
                    <a:pt x="368" y="609"/>
                    <a:pt x="368" y="609"/>
                  </a:cubicBezTo>
                  <a:cubicBezTo>
                    <a:pt x="380" y="609"/>
                    <a:pt x="392" y="427"/>
                    <a:pt x="285" y="251"/>
                  </a:cubicBezTo>
                  <a:cubicBezTo>
                    <a:pt x="183" y="76"/>
                    <a:pt x="36" y="0"/>
                    <a:pt x="12" y="0"/>
                  </a:cubicBezTo>
                  <a:close/>
                </a:path>
              </a:pathLst>
            </a:custGeom>
            <a:solidFill>
              <a:srgbClr val="455A6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52" name="Google Shape;652;p6"/>
            <p:cNvSpPr/>
            <p:nvPr/>
          </p:nvSpPr>
          <p:spPr>
            <a:xfrm>
              <a:off x="7567163" y="4511806"/>
              <a:ext cx="10767" cy="15978"/>
            </a:xfrm>
            <a:custGeom>
              <a:rect b="b" l="l" r="r" t="t"/>
              <a:pathLst>
                <a:path extrusionOk="0" h="325" w="219">
                  <a:moveTo>
                    <a:pt x="14" y="0"/>
                  </a:moveTo>
                  <a:cubicBezTo>
                    <a:pt x="14" y="0"/>
                    <a:pt x="13" y="1"/>
                    <a:pt x="13" y="1"/>
                  </a:cubicBezTo>
                  <a:cubicBezTo>
                    <a:pt x="0" y="9"/>
                    <a:pt x="35" y="88"/>
                    <a:pt x="91" y="175"/>
                  </a:cubicBezTo>
                  <a:cubicBezTo>
                    <a:pt x="141" y="262"/>
                    <a:pt x="190" y="324"/>
                    <a:pt x="207" y="324"/>
                  </a:cubicBezTo>
                  <a:cubicBezTo>
                    <a:pt x="208" y="324"/>
                    <a:pt x="209" y="324"/>
                    <a:pt x="210" y="324"/>
                  </a:cubicBezTo>
                  <a:cubicBezTo>
                    <a:pt x="218" y="320"/>
                    <a:pt x="184" y="241"/>
                    <a:pt x="131" y="153"/>
                  </a:cubicBezTo>
                  <a:cubicBezTo>
                    <a:pt x="77" y="65"/>
                    <a:pt x="26" y="0"/>
                    <a:pt x="14" y="0"/>
                  </a:cubicBezTo>
                  <a:close/>
                </a:path>
              </a:pathLst>
            </a:custGeom>
            <a:solidFill>
              <a:srgbClr val="455A6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53" name="Google Shape;653;p6"/>
            <p:cNvSpPr/>
            <p:nvPr/>
          </p:nvSpPr>
          <p:spPr>
            <a:xfrm>
              <a:off x="7580879" y="4509102"/>
              <a:ext cx="12487" cy="10963"/>
            </a:xfrm>
            <a:custGeom>
              <a:rect b="b" l="l" r="r" t="t"/>
              <a:pathLst>
                <a:path extrusionOk="0" h="223" w="254">
                  <a:moveTo>
                    <a:pt x="15" y="1"/>
                  </a:moveTo>
                  <a:cubicBezTo>
                    <a:pt x="12" y="1"/>
                    <a:pt x="11" y="2"/>
                    <a:pt x="10" y="3"/>
                  </a:cubicBezTo>
                  <a:cubicBezTo>
                    <a:pt x="0" y="12"/>
                    <a:pt x="44" y="68"/>
                    <a:pt x="110" y="129"/>
                  </a:cubicBezTo>
                  <a:cubicBezTo>
                    <a:pt x="169" y="185"/>
                    <a:pt x="225" y="223"/>
                    <a:pt x="242" y="223"/>
                  </a:cubicBezTo>
                  <a:cubicBezTo>
                    <a:pt x="243" y="223"/>
                    <a:pt x="245" y="222"/>
                    <a:pt x="246" y="221"/>
                  </a:cubicBezTo>
                  <a:cubicBezTo>
                    <a:pt x="254" y="213"/>
                    <a:pt x="206" y="155"/>
                    <a:pt x="145" y="95"/>
                  </a:cubicBezTo>
                  <a:cubicBezTo>
                    <a:pt x="87" y="41"/>
                    <a:pt x="33" y="1"/>
                    <a:pt x="15" y="1"/>
                  </a:cubicBezTo>
                  <a:close/>
                </a:path>
              </a:pathLst>
            </a:custGeom>
            <a:solidFill>
              <a:srgbClr val="455A6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54" name="Google Shape;654;p6"/>
            <p:cNvSpPr/>
            <p:nvPr/>
          </p:nvSpPr>
          <p:spPr>
            <a:xfrm>
              <a:off x="7583043" y="4501039"/>
              <a:ext cx="20058" cy="2409"/>
            </a:xfrm>
            <a:custGeom>
              <a:rect b="b" l="l" r="r" t="t"/>
              <a:pathLst>
                <a:path extrusionOk="0" h="49" w="408">
                  <a:moveTo>
                    <a:pt x="202" y="1"/>
                  </a:moveTo>
                  <a:cubicBezTo>
                    <a:pt x="93" y="1"/>
                    <a:pt x="0" y="10"/>
                    <a:pt x="0" y="23"/>
                  </a:cubicBezTo>
                  <a:cubicBezTo>
                    <a:pt x="0" y="36"/>
                    <a:pt x="93" y="45"/>
                    <a:pt x="202" y="49"/>
                  </a:cubicBezTo>
                  <a:cubicBezTo>
                    <a:pt x="315" y="49"/>
                    <a:pt x="407" y="36"/>
                    <a:pt x="407" y="23"/>
                  </a:cubicBezTo>
                  <a:cubicBezTo>
                    <a:pt x="407" y="14"/>
                    <a:pt x="315" y="1"/>
                    <a:pt x="202" y="1"/>
                  </a:cubicBezTo>
                  <a:close/>
                </a:path>
              </a:pathLst>
            </a:custGeom>
            <a:solidFill>
              <a:srgbClr val="455A6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55" name="Google Shape;655;p6"/>
            <p:cNvSpPr/>
            <p:nvPr/>
          </p:nvSpPr>
          <p:spPr>
            <a:xfrm>
              <a:off x="7583928" y="4489437"/>
              <a:ext cx="22762" cy="3392"/>
            </a:xfrm>
            <a:custGeom>
              <a:rect b="b" l="l" r="r" t="t"/>
              <a:pathLst>
                <a:path extrusionOk="0" h="69" w="463">
                  <a:moveTo>
                    <a:pt x="443" y="1"/>
                  </a:moveTo>
                  <a:cubicBezTo>
                    <a:pt x="409" y="1"/>
                    <a:pt x="327" y="15"/>
                    <a:pt x="232" y="18"/>
                  </a:cubicBezTo>
                  <a:cubicBezTo>
                    <a:pt x="105" y="27"/>
                    <a:pt x="4" y="18"/>
                    <a:pt x="4" y="31"/>
                  </a:cubicBezTo>
                  <a:cubicBezTo>
                    <a:pt x="1" y="43"/>
                    <a:pt x="78" y="68"/>
                    <a:pt x="187" y="68"/>
                  </a:cubicBezTo>
                  <a:cubicBezTo>
                    <a:pt x="201" y="68"/>
                    <a:pt x="216" y="68"/>
                    <a:pt x="232" y="67"/>
                  </a:cubicBezTo>
                  <a:cubicBezTo>
                    <a:pt x="363" y="57"/>
                    <a:pt x="463" y="18"/>
                    <a:pt x="458" y="5"/>
                  </a:cubicBezTo>
                  <a:cubicBezTo>
                    <a:pt x="457" y="2"/>
                    <a:pt x="452" y="1"/>
                    <a:pt x="443" y="1"/>
                  </a:cubicBezTo>
                  <a:close/>
                </a:path>
              </a:pathLst>
            </a:custGeom>
            <a:solidFill>
              <a:srgbClr val="455A6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56" name="Google Shape;656;p6"/>
            <p:cNvSpPr/>
            <p:nvPr/>
          </p:nvSpPr>
          <p:spPr>
            <a:xfrm>
              <a:off x="7535355" y="4493665"/>
              <a:ext cx="35938" cy="20796"/>
            </a:xfrm>
            <a:custGeom>
              <a:rect b="b" l="l" r="r" t="t"/>
              <a:pathLst>
                <a:path extrusionOk="0" h="423" w="731">
                  <a:moveTo>
                    <a:pt x="235" y="47"/>
                  </a:moveTo>
                  <a:cubicBezTo>
                    <a:pt x="285" y="47"/>
                    <a:pt x="335" y="55"/>
                    <a:pt x="376" y="68"/>
                  </a:cubicBezTo>
                  <a:cubicBezTo>
                    <a:pt x="468" y="98"/>
                    <a:pt x="538" y="155"/>
                    <a:pt x="585" y="207"/>
                  </a:cubicBezTo>
                  <a:cubicBezTo>
                    <a:pt x="626" y="259"/>
                    <a:pt x="650" y="307"/>
                    <a:pt x="665" y="345"/>
                  </a:cubicBezTo>
                  <a:lnTo>
                    <a:pt x="665" y="345"/>
                  </a:lnTo>
                  <a:cubicBezTo>
                    <a:pt x="624" y="340"/>
                    <a:pt x="564" y="332"/>
                    <a:pt x="490" y="317"/>
                  </a:cubicBezTo>
                  <a:cubicBezTo>
                    <a:pt x="415" y="304"/>
                    <a:pt x="328" y="282"/>
                    <a:pt x="236" y="247"/>
                  </a:cubicBezTo>
                  <a:cubicBezTo>
                    <a:pt x="188" y="229"/>
                    <a:pt x="135" y="212"/>
                    <a:pt x="97" y="186"/>
                  </a:cubicBezTo>
                  <a:cubicBezTo>
                    <a:pt x="52" y="160"/>
                    <a:pt x="40" y="112"/>
                    <a:pt x="79" y="85"/>
                  </a:cubicBezTo>
                  <a:cubicBezTo>
                    <a:pt x="123" y="58"/>
                    <a:pt x="179" y="47"/>
                    <a:pt x="235" y="47"/>
                  </a:cubicBezTo>
                  <a:close/>
                  <a:moveTo>
                    <a:pt x="241" y="1"/>
                  </a:moveTo>
                  <a:cubicBezTo>
                    <a:pt x="180" y="1"/>
                    <a:pt x="116" y="14"/>
                    <a:pt x="52" y="46"/>
                  </a:cubicBezTo>
                  <a:cubicBezTo>
                    <a:pt x="22" y="68"/>
                    <a:pt x="0" y="108"/>
                    <a:pt x="14" y="146"/>
                  </a:cubicBezTo>
                  <a:cubicBezTo>
                    <a:pt x="22" y="181"/>
                    <a:pt x="48" y="207"/>
                    <a:pt x="70" y="225"/>
                  </a:cubicBezTo>
                  <a:cubicBezTo>
                    <a:pt x="123" y="255"/>
                    <a:pt x="175" y="269"/>
                    <a:pt x="223" y="286"/>
                  </a:cubicBezTo>
                  <a:cubicBezTo>
                    <a:pt x="319" y="321"/>
                    <a:pt x="407" y="338"/>
                    <a:pt x="486" y="352"/>
                  </a:cubicBezTo>
                  <a:cubicBezTo>
                    <a:pt x="550" y="361"/>
                    <a:pt x="603" y="364"/>
                    <a:pt x="643" y="364"/>
                  </a:cubicBezTo>
                  <a:cubicBezTo>
                    <a:pt x="654" y="364"/>
                    <a:pt x="664" y="364"/>
                    <a:pt x="673" y="364"/>
                  </a:cubicBezTo>
                  <a:lnTo>
                    <a:pt x="673" y="364"/>
                  </a:lnTo>
                  <a:cubicBezTo>
                    <a:pt x="686" y="400"/>
                    <a:pt x="690" y="422"/>
                    <a:pt x="695" y="422"/>
                  </a:cubicBezTo>
                  <a:cubicBezTo>
                    <a:pt x="695" y="422"/>
                    <a:pt x="695" y="422"/>
                    <a:pt x="695" y="422"/>
                  </a:cubicBezTo>
                  <a:cubicBezTo>
                    <a:pt x="695" y="422"/>
                    <a:pt x="695" y="402"/>
                    <a:pt x="687" y="363"/>
                  </a:cubicBezTo>
                  <a:lnTo>
                    <a:pt x="687" y="363"/>
                  </a:lnTo>
                  <a:cubicBezTo>
                    <a:pt x="715" y="361"/>
                    <a:pt x="730" y="358"/>
                    <a:pt x="730" y="356"/>
                  </a:cubicBezTo>
                  <a:cubicBezTo>
                    <a:pt x="730" y="353"/>
                    <a:pt x="714" y="351"/>
                    <a:pt x="684" y="347"/>
                  </a:cubicBezTo>
                  <a:lnTo>
                    <a:pt x="684" y="347"/>
                  </a:lnTo>
                  <a:cubicBezTo>
                    <a:pt x="675" y="304"/>
                    <a:pt x="653" y="247"/>
                    <a:pt x="612" y="190"/>
                  </a:cubicBezTo>
                  <a:cubicBezTo>
                    <a:pt x="548" y="98"/>
                    <a:pt x="405" y="1"/>
                    <a:pt x="241" y="1"/>
                  </a:cubicBezTo>
                  <a:close/>
                </a:path>
              </a:pathLst>
            </a:custGeom>
            <a:solidFill>
              <a:srgbClr val="455A6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57" name="Google Shape;657;p6"/>
            <p:cNvSpPr/>
            <p:nvPr/>
          </p:nvSpPr>
          <p:spPr>
            <a:xfrm>
              <a:off x="7566278" y="4488306"/>
              <a:ext cx="18485" cy="23549"/>
            </a:xfrm>
            <a:custGeom>
              <a:rect b="b" l="l" r="r" t="t"/>
              <a:pathLst>
                <a:path extrusionOk="0" h="479" w="376">
                  <a:moveTo>
                    <a:pt x="277" y="1"/>
                  </a:moveTo>
                  <a:cubicBezTo>
                    <a:pt x="178" y="1"/>
                    <a:pt x="125" y="74"/>
                    <a:pt x="83" y="124"/>
                  </a:cubicBezTo>
                  <a:cubicBezTo>
                    <a:pt x="40" y="185"/>
                    <a:pt x="18" y="251"/>
                    <a:pt x="14" y="304"/>
                  </a:cubicBezTo>
                  <a:cubicBezTo>
                    <a:pt x="0" y="417"/>
                    <a:pt x="35" y="479"/>
                    <a:pt x="40" y="479"/>
                  </a:cubicBezTo>
                  <a:cubicBezTo>
                    <a:pt x="44" y="473"/>
                    <a:pt x="22" y="408"/>
                    <a:pt x="44" y="308"/>
                  </a:cubicBezTo>
                  <a:cubicBezTo>
                    <a:pt x="57" y="260"/>
                    <a:pt x="79" y="203"/>
                    <a:pt x="119" y="150"/>
                  </a:cubicBezTo>
                  <a:cubicBezTo>
                    <a:pt x="156" y="104"/>
                    <a:pt x="215" y="45"/>
                    <a:pt x="278" y="45"/>
                  </a:cubicBezTo>
                  <a:cubicBezTo>
                    <a:pt x="280" y="45"/>
                    <a:pt x="282" y="45"/>
                    <a:pt x="285" y="46"/>
                  </a:cubicBezTo>
                  <a:cubicBezTo>
                    <a:pt x="345" y="59"/>
                    <a:pt x="319" y="155"/>
                    <a:pt x="285" y="203"/>
                  </a:cubicBezTo>
                  <a:cubicBezTo>
                    <a:pt x="250" y="264"/>
                    <a:pt x="214" y="312"/>
                    <a:pt x="180" y="352"/>
                  </a:cubicBezTo>
                  <a:cubicBezTo>
                    <a:pt x="109" y="430"/>
                    <a:pt x="53" y="465"/>
                    <a:pt x="57" y="473"/>
                  </a:cubicBezTo>
                  <a:cubicBezTo>
                    <a:pt x="57" y="474"/>
                    <a:pt x="58" y="474"/>
                    <a:pt x="59" y="474"/>
                  </a:cubicBezTo>
                  <a:cubicBezTo>
                    <a:pt x="70" y="474"/>
                    <a:pt x="129" y="442"/>
                    <a:pt x="202" y="374"/>
                  </a:cubicBezTo>
                  <a:cubicBezTo>
                    <a:pt x="241" y="338"/>
                    <a:pt x="285" y="290"/>
                    <a:pt x="323" y="229"/>
                  </a:cubicBezTo>
                  <a:cubicBezTo>
                    <a:pt x="341" y="199"/>
                    <a:pt x="359" y="159"/>
                    <a:pt x="367" y="116"/>
                  </a:cubicBezTo>
                  <a:cubicBezTo>
                    <a:pt x="376" y="76"/>
                    <a:pt x="350" y="11"/>
                    <a:pt x="293" y="2"/>
                  </a:cubicBezTo>
                  <a:cubicBezTo>
                    <a:pt x="288" y="1"/>
                    <a:pt x="282" y="1"/>
                    <a:pt x="277" y="1"/>
                  </a:cubicBezTo>
                  <a:close/>
                </a:path>
              </a:pathLst>
            </a:custGeom>
            <a:solidFill>
              <a:srgbClr val="455A6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58" name="Google Shape;658;p6"/>
            <p:cNvSpPr/>
            <p:nvPr/>
          </p:nvSpPr>
          <p:spPr>
            <a:xfrm>
              <a:off x="7705065" y="4500941"/>
              <a:ext cx="68385" cy="54079"/>
            </a:xfrm>
            <a:custGeom>
              <a:rect b="b" l="l" r="r" t="t"/>
              <a:pathLst>
                <a:path extrusionOk="0" h="1100" w="1391">
                  <a:moveTo>
                    <a:pt x="1170" y="1"/>
                  </a:moveTo>
                  <a:cubicBezTo>
                    <a:pt x="1149" y="1"/>
                    <a:pt x="1126" y="1"/>
                    <a:pt x="1102" y="3"/>
                  </a:cubicBezTo>
                  <a:cubicBezTo>
                    <a:pt x="923" y="12"/>
                    <a:pt x="673" y="77"/>
                    <a:pt x="451" y="243"/>
                  </a:cubicBezTo>
                  <a:cubicBezTo>
                    <a:pt x="233" y="414"/>
                    <a:pt x="106" y="641"/>
                    <a:pt x="53" y="811"/>
                  </a:cubicBezTo>
                  <a:cubicBezTo>
                    <a:pt x="23" y="898"/>
                    <a:pt x="9" y="968"/>
                    <a:pt x="5" y="1021"/>
                  </a:cubicBezTo>
                  <a:cubicBezTo>
                    <a:pt x="1" y="1069"/>
                    <a:pt x="1" y="1095"/>
                    <a:pt x="5" y="1100"/>
                  </a:cubicBezTo>
                  <a:cubicBezTo>
                    <a:pt x="13" y="1100"/>
                    <a:pt x="23" y="986"/>
                    <a:pt x="84" y="825"/>
                  </a:cubicBezTo>
                  <a:cubicBezTo>
                    <a:pt x="140" y="662"/>
                    <a:pt x="267" y="444"/>
                    <a:pt x="481" y="283"/>
                  </a:cubicBezTo>
                  <a:cubicBezTo>
                    <a:pt x="691" y="121"/>
                    <a:pt x="931" y="51"/>
                    <a:pt x="1106" y="38"/>
                  </a:cubicBezTo>
                  <a:cubicBezTo>
                    <a:pt x="1160" y="33"/>
                    <a:pt x="1208" y="31"/>
                    <a:pt x="1249" y="31"/>
                  </a:cubicBezTo>
                  <a:cubicBezTo>
                    <a:pt x="1314" y="31"/>
                    <a:pt x="1359" y="35"/>
                    <a:pt x="1379" y="35"/>
                  </a:cubicBezTo>
                  <a:cubicBezTo>
                    <a:pt x="1386" y="35"/>
                    <a:pt x="1390" y="35"/>
                    <a:pt x="1390" y="33"/>
                  </a:cubicBezTo>
                  <a:cubicBezTo>
                    <a:pt x="1390" y="29"/>
                    <a:pt x="1364" y="20"/>
                    <a:pt x="1316" y="12"/>
                  </a:cubicBezTo>
                  <a:cubicBezTo>
                    <a:pt x="1277" y="5"/>
                    <a:pt x="1229" y="1"/>
                    <a:pt x="1170" y="1"/>
                  </a:cubicBezTo>
                  <a:close/>
                </a:path>
              </a:pathLst>
            </a:custGeom>
            <a:solidFill>
              <a:srgbClr val="455A6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59" name="Google Shape;659;p6"/>
            <p:cNvSpPr/>
            <p:nvPr/>
          </p:nvSpPr>
          <p:spPr>
            <a:xfrm>
              <a:off x="7753589" y="4423263"/>
              <a:ext cx="2655" cy="77824"/>
            </a:xfrm>
            <a:custGeom>
              <a:rect b="b" l="l" r="r" t="t"/>
              <a:pathLst>
                <a:path extrusionOk="0" h="1583" w="54">
                  <a:moveTo>
                    <a:pt x="32" y="1"/>
                  </a:moveTo>
                  <a:cubicBezTo>
                    <a:pt x="19" y="1"/>
                    <a:pt x="6" y="354"/>
                    <a:pt x="6" y="792"/>
                  </a:cubicBezTo>
                  <a:cubicBezTo>
                    <a:pt x="1" y="1229"/>
                    <a:pt x="10" y="1583"/>
                    <a:pt x="23" y="1583"/>
                  </a:cubicBezTo>
                  <a:cubicBezTo>
                    <a:pt x="23" y="1583"/>
                    <a:pt x="23" y="1583"/>
                    <a:pt x="23" y="1583"/>
                  </a:cubicBezTo>
                  <a:cubicBezTo>
                    <a:pt x="37" y="1583"/>
                    <a:pt x="49" y="1227"/>
                    <a:pt x="49" y="792"/>
                  </a:cubicBezTo>
                  <a:cubicBezTo>
                    <a:pt x="53" y="354"/>
                    <a:pt x="45" y="1"/>
                    <a:pt x="32" y="1"/>
                  </a:cubicBezTo>
                  <a:close/>
                </a:path>
              </a:pathLst>
            </a:custGeom>
            <a:solidFill>
              <a:srgbClr val="455A6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60" name="Google Shape;660;p6"/>
            <p:cNvSpPr/>
            <p:nvPr/>
          </p:nvSpPr>
          <p:spPr>
            <a:xfrm>
              <a:off x="7625962" y="4536486"/>
              <a:ext cx="55504" cy="2901"/>
            </a:xfrm>
            <a:custGeom>
              <a:rect b="b" l="l" r="r" t="t"/>
              <a:pathLst>
                <a:path extrusionOk="0" h="59" w="1129">
                  <a:moveTo>
                    <a:pt x="54" y="0"/>
                  </a:moveTo>
                  <a:cubicBezTo>
                    <a:pt x="21" y="0"/>
                    <a:pt x="2" y="2"/>
                    <a:pt x="1" y="5"/>
                  </a:cubicBezTo>
                  <a:cubicBezTo>
                    <a:pt x="1" y="14"/>
                    <a:pt x="251" y="58"/>
                    <a:pt x="565" y="58"/>
                  </a:cubicBezTo>
                  <a:cubicBezTo>
                    <a:pt x="581" y="58"/>
                    <a:pt x="597" y="58"/>
                    <a:pt x="613" y="58"/>
                  </a:cubicBezTo>
                  <a:cubicBezTo>
                    <a:pt x="905" y="58"/>
                    <a:pt x="1128" y="23"/>
                    <a:pt x="1128" y="14"/>
                  </a:cubicBezTo>
                  <a:cubicBezTo>
                    <a:pt x="1128" y="10"/>
                    <a:pt x="1100" y="8"/>
                    <a:pt x="1051" y="8"/>
                  </a:cubicBezTo>
                  <a:cubicBezTo>
                    <a:pt x="953" y="8"/>
                    <a:pt x="772" y="14"/>
                    <a:pt x="565" y="14"/>
                  </a:cubicBezTo>
                  <a:cubicBezTo>
                    <a:pt x="338" y="11"/>
                    <a:pt x="144" y="0"/>
                    <a:pt x="54" y="0"/>
                  </a:cubicBezTo>
                  <a:close/>
                </a:path>
              </a:pathLst>
            </a:custGeom>
            <a:solidFill>
              <a:srgbClr val="455A6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61" name="Google Shape;661;p6"/>
            <p:cNvSpPr/>
            <p:nvPr/>
          </p:nvSpPr>
          <p:spPr>
            <a:xfrm>
              <a:off x="7712587" y="4537518"/>
              <a:ext cx="6539" cy="10865"/>
            </a:xfrm>
            <a:custGeom>
              <a:rect b="b" l="l" r="r" t="t"/>
              <a:pathLst>
                <a:path extrusionOk="0" h="221" w="133">
                  <a:moveTo>
                    <a:pt x="118" y="1"/>
                  </a:moveTo>
                  <a:cubicBezTo>
                    <a:pt x="103" y="1"/>
                    <a:pt x="59" y="35"/>
                    <a:pt x="31" y="93"/>
                  </a:cubicBezTo>
                  <a:cubicBezTo>
                    <a:pt x="1" y="159"/>
                    <a:pt x="5" y="220"/>
                    <a:pt x="18" y="220"/>
                  </a:cubicBezTo>
                  <a:cubicBezTo>
                    <a:pt x="31" y="220"/>
                    <a:pt x="44" y="172"/>
                    <a:pt x="74" y="115"/>
                  </a:cubicBezTo>
                  <a:cubicBezTo>
                    <a:pt x="101" y="59"/>
                    <a:pt x="132" y="15"/>
                    <a:pt x="123" y="2"/>
                  </a:cubicBezTo>
                  <a:cubicBezTo>
                    <a:pt x="122" y="1"/>
                    <a:pt x="120" y="1"/>
                    <a:pt x="118" y="1"/>
                  </a:cubicBezTo>
                  <a:close/>
                </a:path>
              </a:pathLst>
            </a:custGeom>
            <a:solidFill>
              <a:srgbClr val="455A6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62" name="Google Shape;662;p6"/>
            <p:cNvSpPr/>
            <p:nvPr/>
          </p:nvSpPr>
          <p:spPr>
            <a:xfrm>
              <a:off x="7725222" y="4520311"/>
              <a:ext cx="8063" cy="7325"/>
            </a:xfrm>
            <a:custGeom>
              <a:rect b="b" l="l" r="r" t="t"/>
              <a:pathLst>
                <a:path extrusionOk="0" h="149" w="164">
                  <a:moveTo>
                    <a:pt x="149" y="0"/>
                  </a:moveTo>
                  <a:cubicBezTo>
                    <a:pt x="136" y="0"/>
                    <a:pt x="101" y="25"/>
                    <a:pt x="67" y="58"/>
                  </a:cubicBezTo>
                  <a:cubicBezTo>
                    <a:pt x="23" y="98"/>
                    <a:pt x="1" y="137"/>
                    <a:pt x="10" y="147"/>
                  </a:cubicBezTo>
                  <a:cubicBezTo>
                    <a:pt x="12" y="148"/>
                    <a:pt x="13" y="148"/>
                    <a:pt x="16" y="148"/>
                  </a:cubicBezTo>
                  <a:cubicBezTo>
                    <a:pt x="30" y="148"/>
                    <a:pt x="64" y="127"/>
                    <a:pt x="97" y="94"/>
                  </a:cubicBezTo>
                  <a:cubicBezTo>
                    <a:pt x="141" y="54"/>
                    <a:pt x="163" y="15"/>
                    <a:pt x="154" y="2"/>
                  </a:cubicBezTo>
                  <a:cubicBezTo>
                    <a:pt x="153" y="1"/>
                    <a:pt x="151" y="0"/>
                    <a:pt x="149" y="0"/>
                  </a:cubicBezTo>
                  <a:close/>
                </a:path>
              </a:pathLst>
            </a:custGeom>
            <a:solidFill>
              <a:srgbClr val="455A6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63" name="Google Shape;663;p6"/>
            <p:cNvSpPr/>
            <p:nvPr/>
          </p:nvSpPr>
          <p:spPr>
            <a:xfrm>
              <a:off x="7741790" y="4511757"/>
              <a:ext cx="11406" cy="4670"/>
            </a:xfrm>
            <a:custGeom>
              <a:rect b="b" l="l" r="r" t="t"/>
              <a:pathLst>
                <a:path extrusionOk="0" h="95" w="232">
                  <a:moveTo>
                    <a:pt x="164" y="1"/>
                  </a:moveTo>
                  <a:cubicBezTo>
                    <a:pt x="145" y="1"/>
                    <a:pt x="124" y="3"/>
                    <a:pt x="101" y="10"/>
                  </a:cubicBezTo>
                  <a:cubicBezTo>
                    <a:pt x="31" y="32"/>
                    <a:pt x="1" y="85"/>
                    <a:pt x="10" y="93"/>
                  </a:cubicBezTo>
                  <a:cubicBezTo>
                    <a:pt x="11" y="94"/>
                    <a:pt x="12" y="94"/>
                    <a:pt x="14" y="94"/>
                  </a:cubicBezTo>
                  <a:cubicBezTo>
                    <a:pt x="29" y="94"/>
                    <a:pt x="69" y="69"/>
                    <a:pt x="119" y="54"/>
                  </a:cubicBezTo>
                  <a:cubicBezTo>
                    <a:pt x="176" y="36"/>
                    <a:pt x="224" y="36"/>
                    <a:pt x="228" y="23"/>
                  </a:cubicBezTo>
                  <a:cubicBezTo>
                    <a:pt x="231" y="14"/>
                    <a:pt x="205" y="1"/>
                    <a:pt x="164" y="1"/>
                  </a:cubicBezTo>
                  <a:close/>
                </a:path>
              </a:pathLst>
            </a:custGeom>
            <a:solidFill>
              <a:srgbClr val="455A6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64" name="Google Shape;664;p6"/>
            <p:cNvSpPr/>
            <p:nvPr/>
          </p:nvSpPr>
          <p:spPr>
            <a:xfrm>
              <a:off x="7761356" y="4508954"/>
              <a:ext cx="6244" cy="2999"/>
            </a:xfrm>
            <a:custGeom>
              <a:rect b="b" l="l" r="r" t="t"/>
              <a:pathLst>
                <a:path extrusionOk="0" h="61" w="127">
                  <a:moveTo>
                    <a:pt x="100" y="0"/>
                  </a:moveTo>
                  <a:cubicBezTo>
                    <a:pt x="88" y="0"/>
                    <a:pt x="73" y="4"/>
                    <a:pt x="58" y="10"/>
                  </a:cubicBezTo>
                  <a:cubicBezTo>
                    <a:pt x="22" y="19"/>
                    <a:pt x="0" y="41"/>
                    <a:pt x="5" y="53"/>
                  </a:cubicBezTo>
                  <a:cubicBezTo>
                    <a:pt x="7" y="58"/>
                    <a:pt x="16" y="61"/>
                    <a:pt x="28" y="61"/>
                  </a:cubicBezTo>
                  <a:cubicBezTo>
                    <a:pt x="40" y="61"/>
                    <a:pt x="55" y="58"/>
                    <a:pt x="70" y="53"/>
                  </a:cubicBezTo>
                  <a:cubicBezTo>
                    <a:pt x="105" y="41"/>
                    <a:pt x="127" y="19"/>
                    <a:pt x="123" y="10"/>
                  </a:cubicBezTo>
                  <a:cubicBezTo>
                    <a:pt x="121" y="4"/>
                    <a:pt x="112" y="0"/>
                    <a:pt x="100" y="0"/>
                  </a:cubicBezTo>
                  <a:close/>
                </a:path>
              </a:pathLst>
            </a:custGeom>
            <a:solidFill>
              <a:srgbClr val="455A6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65" name="Google Shape;665;p6"/>
            <p:cNvSpPr/>
            <p:nvPr/>
          </p:nvSpPr>
          <p:spPr>
            <a:xfrm>
              <a:off x="7378279" y="2300349"/>
              <a:ext cx="514191" cy="879370"/>
            </a:xfrm>
            <a:custGeom>
              <a:rect b="b" l="l" r="r" t="t"/>
              <a:pathLst>
                <a:path extrusionOk="0" h="17887" w="10459">
                  <a:moveTo>
                    <a:pt x="10458" y="0"/>
                  </a:moveTo>
                  <a:lnTo>
                    <a:pt x="6245" y="827"/>
                  </a:lnTo>
                  <a:cubicBezTo>
                    <a:pt x="4817" y="5043"/>
                    <a:pt x="2243" y="12683"/>
                    <a:pt x="2243" y="12683"/>
                  </a:cubicBezTo>
                  <a:cubicBezTo>
                    <a:pt x="2059" y="12792"/>
                    <a:pt x="1382" y="13151"/>
                    <a:pt x="1176" y="13194"/>
                  </a:cubicBezTo>
                  <a:cubicBezTo>
                    <a:pt x="972" y="13236"/>
                    <a:pt x="714" y="13281"/>
                    <a:pt x="519" y="13281"/>
                  </a:cubicBezTo>
                  <a:cubicBezTo>
                    <a:pt x="471" y="13281"/>
                    <a:pt x="428" y="13278"/>
                    <a:pt x="389" y="13272"/>
                  </a:cubicBezTo>
                  <a:cubicBezTo>
                    <a:pt x="377" y="13271"/>
                    <a:pt x="365" y="13270"/>
                    <a:pt x="353" y="13270"/>
                  </a:cubicBezTo>
                  <a:cubicBezTo>
                    <a:pt x="134" y="13270"/>
                    <a:pt x="0" y="13525"/>
                    <a:pt x="149" y="13670"/>
                  </a:cubicBezTo>
                  <a:cubicBezTo>
                    <a:pt x="242" y="13760"/>
                    <a:pt x="510" y="13835"/>
                    <a:pt x="868" y="13835"/>
                  </a:cubicBezTo>
                  <a:cubicBezTo>
                    <a:pt x="1118" y="13835"/>
                    <a:pt x="1411" y="13798"/>
                    <a:pt x="1718" y="13705"/>
                  </a:cubicBezTo>
                  <a:cubicBezTo>
                    <a:pt x="1785" y="13686"/>
                    <a:pt x="1841" y="13677"/>
                    <a:pt x="1887" y="13677"/>
                  </a:cubicBezTo>
                  <a:cubicBezTo>
                    <a:pt x="2373" y="13677"/>
                    <a:pt x="1889" y="14652"/>
                    <a:pt x="1666" y="14994"/>
                  </a:cubicBezTo>
                  <a:cubicBezTo>
                    <a:pt x="1420" y="15370"/>
                    <a:pt x="722" y="16602"/>
                    <a:pt x="779" y="16769"/>
                  </a:cubicBezTo>
                  <a:cubicBezTo>
                    <a:pt x="809" y="16858"/>
                    <a:pt x="868" y="16902"/>
                    <a:pt x="942" y="16902"/>
                  </a:cubicBezTo>
                  <a:cubicBezTo>
                    <a:pt x="1071" y="16902"/>
                    <a:pt x="1246" y="16772"/>
                    <a:pt x="1399" y="16528"/>
                  </a:cubicBezTo>
                  <a:cubicBezTo>
                    <a:pt x="1629" y="16154"/>
                    <a:pt x="2310" y="15101"/>
                    <a:pt x="2439" y="15101"/>
                  </a:cubicBezTo>
                  <a:cubicBezTo>
                    <a:pt x="2442" y="15101"/>
                    <a:pt x="2446" y="15102"/>
                    <a:pt x="2448" y="15104"/>
                  </a:cubicBezTo>
                  <a:cubicBezTo>
                    <a:pt x="2653" y="15217"/>
                    <a:pt x="1426" y="17175"/>
                    <a:pt x="1426" y="17175"/>
                  </a:cubicBezTo>
                  <a:cubicBezTo>
                    <a:pt x="1426" y="17175"/>
                    <a:pt x="1141" y="17520"/>
                    <a:pt x="1360" y="17687"/>
                  </a:cubicBezTo>
                  <a:cubicBezTo>
                    <a:pt x="1386" y="17707"/>
                    <a:pt x="1416" y="17717"/>
                    <a:pt x="1448" y="17717"/>
                  </a:cubicBezTo>
                  <a:cubicBezTo>
                    <a:pt x="1905" y="17717"/>
                    <a:pt x="2958" y="15868"/>
                    <a:pt x="3060" y="15680"/>
                  </a:cubicBezTo>
                  <a:cubicBezTo>
                    <a:pt x="3085" y="15633"/>
                    <a:pt x="3113" y="15614"/>
                    <a:pt x="3137" y="15614"/>
                  </a:cubicBezTo>
                  <a:cubicBezTo>
                    <a:pt x="3184" y="15614"/>
                    <a:pt x="3210" y="15697"/>
                    <a:pt x="3151" y="15794"/>
                  </a:cubicBezTo>
                  <a:cubicBezTo>
                    <a:pt x="3056" y="15947"/>
                    <a:pt x="2011" y="17673"/>
                    <a:pt x="2326" y="17870"/>
                  </a:cubicBezTo>
                  <a:cubicBezTo>
                    <a:pt x="2343" y="17881"/>
                    <a:pt x="2362" y="17886"/>
                    <a:pt x="2383" y="17886"/>
                  </a:cubicBezTo>
                  <a:cubicBezTo>
                    <a:pt x="2732" y="17886"/>
                    <a:pt x="3403" y="16327"/>
                    <a:pt x="3689" y="16025"/>
                  </a:cubicBezTo>
                  <a:cubicBezTo>
                    <a:pt x="3720" y="15992"/>
                    <a:pt x="3740" y="15977"/>
                    <a:pt x="3750" y="15977"/>
                  </a:cubicBezTo>
                  <a:cubicBezTo>
                    <a:pt x="3853" y="15977"/>
                    <a:pt x="3026" y="17483"/>
                    <a:pt x="3300" y="17682"/>
                  </a:cubicBezTo>
                  <a:cubicBezTo>
                    <a:pt x="3326" y="17701"/>
                    <a:pt x="3352" y="17718"/>
                    <a:pt x="3383" y="17718"/>
                  </a:cubicBezTo>
                  <a:cubicBezTo>
                    <a:pt x="3481" y="17718"/>
                    <a:pt x="3631" y="17552"/>
                    <a:pt x="4022" y="16764"/>
                  </a:cubicBezTo>
                  <a:cubicBezTo>
                    <a:pt x="4349" y="16100"/>
                    <a:pt x="4847" y="14645"/>
                    <a:pt x="5175" y="13635"/>
                  </a:cubicBezTo>
                  <a:cubicBezTo>
                    <a:pt x="6271" y="11433"/>
                    <a:pt x="9418" y="4633"/>
                    <a:pt x="10458" y="0"/>
                  </a:cubicBezTo>
                  <a:close/>
                </a:path>
              </a:pathLst>
            </a:custGeom>
            <a:solidFill>
              <a:srgbClr val="E5BAAB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66" name="Google Shape;666;p6"/>
            <p:cNvSpPr/>
            <p:nvPr/>
          </p:nvSpPr>
          <p:spPr>
            <a:xfrm>
              <a:off x="7515788" y="1831481"/>
              <a:ext cx="471862" cy="981087"/>
            </a:xfrm>
            <a:custGeom>
              <a:rect b="b" l="l" r="r" t="t"/>
              <a:pathLst>
                <a:path extrusionOk="0" h="19956" w="9598">
                  <a:moveTo>
                    <a:pt x="4783" y="0"/>
                  </a:moveTo>
                  <a:cubicBezTo>
                    <a:pt x="4435" y="0"/>
                    <a:pt x="4204" y="67"/>
                    <a:pt x="4204" y="67"/>
                  </a:cubicBezTo>
                  <a:cubicBezTo>
                    <a:pt x="1945" y="72"/>
                    <a:pt x="1644" y="102"/>
                    <a:pt x="1172" y="1532"/>
                  </a:cubicBezTo>
                  <a:cubicBezTo>
                    <a:pt x="682" y="3026"/>
                    <a:pt x="686" y="13930"/>
                    <a:pt x="346" y="18309"/>
                  </a:cubicBezTo>
                  <a:cubicBezTo>
                    <a:pt x="324" y="18614"/>
                    <a:pt x="1" y="18833"/>
                    <a:pt x="1" y="19322"/>
                  </a:cubicBezTo>
                  <a:cubicBezTo>
                    <a:pt x="5" y="19943"/>
                    <a:pt x="688" y="19955"/>
                    <a:pt x="744" y="19955"/>
                  </a:cubicBezTo>
                  <a:cubicBezTo>
                    <a:pt x="746" y="19955"/>
                    <a:pt x="747" y="19955"/>
                    <a:pt x="747" y="19955"/>
                  </a:cubicBezTo>
                  <a:lnTo>
                    <a:pt x="8740" y="19576"/>
                  </a:lnTo>
                  <a:cubicBezTo>
                    <a:pt x="8740" y="19576"/>
                    <a:pt x="8741" y="19576"/>
                    <a:pt x="8743" y="19576"/>
                  </a:cubicBezTo>
                  <a:cubicBezTo>
                    <a:pt x="8795" y="19576"/>
                    <a:pt x="9597" y="19564"/>
                    <a:pt x="9597" y="18837"/>
                  </a:cubicBezTo>
                  <a:cubicBezTo>
                    <a:pt x="9597" y="18601"/>
                    <a:pt x="9305" y="18335"/>
                    <a:pt x="9274" y="18007"/>
                  </a:cubicBezTo>
                  <a:cubicBezTo>
                    <a:pt x="9252" y="17722"/>
                    <a:pt x="9466" y="17853"/>
                    <a:pt x="9436" y="17513"/>
                  </a:cubicBezTo>
                  <a:cubicBezTo>
                    <a:pt x="9103" y="13872"/>
                    <a:pt x="8246" y="6792"/>
                    <a:pt x="7867" y="3861"/>
                  </a:cubicBezTo>
                  <a:cubicBezTo>
                    <a:pt x="7429" y="467"/>
                    <a:pt x="5701" y="0"/>
                    <a:pt x="4783" y="0"/>
                  </a:cubicBezTo>
                  <a:close/>
                </a:path>
              </a:pathLst>
            </a:custGeom>
            <a:solidFill>
              <a:srgbClr val="FFE5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67" name="Google Shape;667;p6"/>
            <p:cNvSpPr/>
            <p:nvPr/>
          </p:nvSpPr>
          <p:spPr>
            <a:xfrm>
              <a:off x="7752114" y="1845689"/>
              <a:ext cx="58258" cy="71236"/>
            </a:xfrm>
            <a:custGeom>
              <a:rect b="b" l="l" r="r" t="t"/>
              <a:pathLst>
                <a:path extrusionOk="0" h="1449" w="1185">
                  <a:moveTo>
                    <a:pt x="5" y="1"/>
                  </a:moveTo>
                  <a:cubicBezTo>
                    <a:pt x="5" y="1"/>
                    <a:pt x="5" y="1"/>
                    <a:pt x="5" y="1"/>
                  </a:cubicBezTo>
                  <a:cubicBezTo>
                    <a:pt x="0" y="6"/>
                    <a:pt x="62" y="93"/>
                    <a:pt x="167" y="224"/>
                  </a:cubicBezTo>
                  <a:cubicBezTo>
                    <a:pt x="272" y="355"/>
                    <a:pt x="424" y="530"/>
                    <a:pt x="591" y="726"/>
                  </a:cubicBezTo>
                  <a:cubicBezTo>
                    <a:pt x="761" y="918"/>
                    <a:pt x="905" y="1102"/>
                    <a:pt x="1006" y="1233"/>
                  </a:cubicBezTo>
                  <a:cubicBezTo>
                    <a:pt x="1109" y="1366"/>
                    <a:pt x="1169" y="1448"/>
                    <a:pt x="1180" y="1448"/>
                  </a:cubicBezTo>
                  <a:cubicBezTo>
                    <a:pt x="1180" y="1448"/>
                    <a:pt x="1180" y="1448"/>
                    <a:pt x="1180" y="1448"/>
                  </a:cubicBezTo>
                  <a:cubicBezTo>
                    <a:pt x="1184" y="1443"/>
                    <a:pt x="1132" y="1356"/>
                    <a:pt x="1037" y="1216"/>
                  </a:cubicBezTo>
                  <a:cubicBezTo>
                    <a:pt x="936" y="1076"/>
                    <a:pt x="796" y="892"/>
                    <a:pt x="630" y="696"/>
                  </a:cubicBezTo>
                  <a:cubicBezTo>
                    <a:pt x="460" y="499"/>
                    <a:pt x="302" y="329"/>
                    <a:pt x="193" y="202"/>
                  </a:cubicBezTo>
                  <a:cubicBezTo>
                    <a:pt x="82" y="78"/>
                    <a:pt x="13" y="1"/>
                    <a:pt x="5" y="1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68" name="Google Shape;668;p6"/>
            <p:cNvSpPr/>
            <p:nvPr/>
          </p:nvSpPr>
          <p:spPr>
            <a:xfrm>
              <a:off x="7603839" y="1841805"/>
              <a:ext cx="165973" cy="57520"/>
            </a:xfrm>
            <a:custGeom>
              <a:rect b="b" l="l" r="r" t="t"/>
              <a:pathLst>
                <a:path extrusionOk="0" h="1170" w="3376">
                  <a:moveTo>
                    <a:pt x="3369" y="0"/>
                  </a:moveTo>
                  <a:cubicBezTo>
                    <a:pt x="3361" y="0"/>
                    <a:pt x="3315" y="18"/>
                    <a:pt x="3240" y="45"/>
                  </a:cubicBezTo>
                  <a:cubicBezTo>
                    <a:pt x="3125" y="85"/>
                    <a:pt x="3008" y="128"/>
                    <a:pt x="2881" y="176"/>
                  </a:cubicBezTo>
                  <a:cubicBezTo>
                    <a:pt x="2580" y="289"/>
                    <a:pt x="2160" y="443"/>
                    <a:pt x="1693" y="600"/>
                  </a:cubicBezTo>
                  <a:cubicBezTo>
                    <a:pt x="1229" y="761"/>
                    <a:pt x="805" y="902"/>
                    <a:pt x="499" y="1003"/>
                  </a:cubicBezTo>
                  <a:cubicBezTo>
                    <a:pt x="368" y="1046"/>
                    <a:pt x="246" y="1086"/>
                    <a:pt x="136" y="1120"/>
                  </a:cubicBezTo>
                  <a:cubicBezTo>
                    <a:pt x="49" y="1151"/>
                    <a:pt x="1" y="1168"/>
                    <a:pt x="1" y="1168"/>
                  </a:cubicBezTo>
                  <a:cubicBezTo>
                    <a:pt x="1" y="1169"/>
                    <a:pt x="3" y="1169"/>
                    <a:pt x="5" y="1169"/>
                  </a:cubicBezTo>
                  <a:cubicBezTo>
                    <a:pt x="18" y="1169"/>
                    <a:pt x="65" y="1157"/>
                    <a:pt x="141" y="1138"/>
                  </a:cubicBezTo>
                  <a:cubicBezTo>
                    <a:pt x="255" y="1108"/>
                    <a:pt x="377" y="1072"/>
                    <a:pt x="509" y="1033"/>
                  </a:cubicBezTo>
                  <a:cubicBezTo>
                    <a:pt x="818" y="941"/>
                    <a:pt x="1243" y="810"/>
                    <a:pt x="1709" y="648"/>
                  </a:cubicBezTo>
                  <a:cubicBezTo>
                    <a:pt x="2173" y="487"/>
                    <a:pt x="2593" y="325"/>
                    <a:pt x="2895" y="207"/>
                  </a:cubicBezTo>
                  <a:cubicBezTo>
                    <a:pt x="3021" y="154"/>
                    <a:pt x="3135" y="106"/>
                    <a:pt x="3244" y="63"/>
                  </a:cubicBezTo>
                  <a:cubicBezTo>
                    <a:pt x="3327" y="27"/>
                    <a:pt x="3375" y="6"/>
                    <a:pt x="3371" y="1"/>
                  </a:cubicBezTo>
                  <a:cubicBezTo>
                    <a:pt x="3371" y="1"/>
                    <a:pt x="3370" y="0"/>
                    <a:pt x="3369" y="0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69" name="Google Shape;669;p6"/>
            <p:cNvSpPr/>
            <p:nvPr/>
          </p:nvSpPr>
          <p:spPr>
            <a:xfrm>
              <a:off x="7604330" y="1857095"/>
              <a:ext cx="2360" cy="41985"/>
            </a:xfrm>
            <a:custGeom>
              <a:rect b="b" l="l" r="r" t="t"/>
              <a:pathLst>
                <a:path extrusionOk="0" h="854" w="48">
                  <a:moveTo>
                    <a:pt x="27" y="0"/>
                  </a:moveTo>
                  <a:cubicBezTo>
                    <a:pt x="13" y="0"/>
                    <a:pt x="0" y="193"/>
                    <a:pt x="0" y="429"/>
                  </a:cubicBezTo>
                  <a:cubicBezTo>
                    <a:pt x="0" y="665"/>
                    <a:pt x="13" y="853"/>
                    <a:pt x="27" y="853"/>
                  </a:cubicBezTo>
                  <a:cubicBezTo>
                    <a:pt x="39" y="853"/>
                    <a:pt x="48" y="665"/>
                    <a:pt x="48" y="429"/>
                  </a:cubicBezTo>
                  <a:cubicBezTo>
                    <a:pt x="48" y="193"/>
                    <a:pt x="39" y="0"/>
                    <a:pt x="27" y="0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70" name="Google Shape;670;p6"/>
            <p:cNvSpPr/>
            <p:nvPr/>
          </p:nvSpPr>
          <p:spPr>
            <a:xfrm>
              <a:off x="7576160" y="1915795"/>
              <a:ext cx="298466" cy="2163"/>
            </a:xfrm>
            <a:custGeom>
              <a:rect b="b" l="l" r="r" t="t"/>
              <a:pathLst>
                <a:path extrusionOk="0" h="44" w="6071">
                  <a:moveTo>
                    <a:pt x="3038" y="0"/>
                  </a:moveTo>
                  <a:cubicBezTo>
                    <a:pt x="1360" y="0"/>
                    <a:pt x="1" y="8"/>
                    <a:pt x="1" y="22"/>
                  </a:cubicBezTo>
                  <a:cubicBezTo>
                    <a:pt x="1" y="35"/>
                    <a:pt x="1360" y="43"/>
                    <a:pt x="3038" y="43"/>
                  </a:cubicBezTo>
                  <a:cubicBezTo>
                    <a:pt x="4711" y="43"/>
                    <a:pt x="6070" y="35"/>
                    <a:pt x="6070" y="22"/>
                  </a:cubicBezTo>
                  <a:cubicBezTo>
                    <a:pt x="6070" y="8"/>
                    <a:pt x="4711" y="0"/>
                    <a:pt x="3038" y="0"/>
                  </a:cubicBez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71" name="Google Shape;671;p6"/>
            <p:cNvSpPr/>
            <p:nvPr/>
          </p:nvSpPr>
          <p:spPr>
            <a:xfrm>
              <a:off x="7563279" y="1957043"/>
              <a:ext cx="330470" cy="9046"/>
            </a:xfrm>
            <a:custGeom>
              <a:rect b="b" l="l" r="r" t="t"/>
              <a:pathLst>
                <a:path extrusionOk="0" h="184" w="6722">
                  <a:moveTo>
                    <a:pt x="983" y="0"/>
                  </a:moveTo>
                  <a:cubicBezTo>
                    <a:pt x="699" y="4"/>
                    <a:pt x="459" y="4"/>
                    <a:pt x="263" y="4"/>
                  </a:cubicBezTo>
                  <a:cubicBezTo>
                    <a:pt x="192" y="9"/>
                    <a:pt x="127" y="9"/>
                    <a:pt x="70" y="9"/>
                  </a:cubicBezTo>
                  <a:cubicBezTo>
                    <a:pt x="23" y="13"/>
                    <a:pt x="1" y="13"/>
                    <a:pt x="1" y="13"/>
                  </a:cubicBezTo>
                  <a:cubicBezTo>
                    <a:pt x="1" y="17"/>
                    <a:pt x="23" y="17"/>
                    <a:pt x="70" y="17"/>
                  </a:cubicBezTo>
                  <a:cubicBezTo>
                    <a:pt x="127" y="22"/>
                    <a:pt x="192" y="22"/>
                    <a:pt x="263" y="22"/>
                  </a:cubicBezTo>
                  <a:cubicBezTo>
                    <a:pt x="459" y="26"/>
                    <a:pt x="699" y="31"/>
                    <a:pt x="983" y="35"/>
                  </a:cubicBezTo>
                  <a:cubicBezTo>
                    <a:pt x="1622" y="43"/>
                    <a:pt x="2447" y="61"/>
                    <a:pt x="3361" y="79"/>
                  </a:cubicBezTo>
                  <a:cubicBezTo>
                    <a:pt x="4279" y="105"/>
                    <a:pt x="5104" y="131"/>
                    <a:pt x="5739" y="153"/>
                  </a:cubicBezTo>
                  <a:cubicBezTo>
                    <a:pt x="6022" y="162"/>
                    <a:pt x="6263" y="170"/>
                    <a:pt x="6459" y="179"/>
                  </a:cubicBezTo>
                  <a:cubicBezTo>
                    <a:pt x="6534" y="179"/>
                    <a:pt x="6595" y="184"/>
                    <a:pt x="6656" y="184"/>
                  </a:cubicBezTo>
                  <a:lnTo>
                    <a:pt x="6721" y="184"/>
                  </a:lnTo>
                  <a:cubicBezTo>
                    <a:pt x="6721" y="179"/>
                    <a:pt x="6699" y="179"/>
                    <a:pt x="6656" y="174"/>
                  </a:cubicBezTo>
                  <a:cubicBezTo>
                    <a:pt x="6595" y="170"/>
                    <a:pt x="6534" y="166"/>
                    <a:pt x="6459" y="162"/>
                  </a:cubicBezTo>
                  <a:cubicBezTo>
                    <a:pt x="6267" y="148"/>
                    <a:pt x="6027" y="135"/>
                    <a:pt x="5739" y="118"/>
                  </a:cubicBezTo>
                  <a:cubicBezTo>
                    <a:pt x="5130" y="87"/>
                    <a:pt x="4291" y="53"/>
                    <a:pt x="3365" y="31"/>
                  </a:cubicBezTo>
                  <a:cubicBezTo>
                    <a:pt x="2435" y="9"/>
                    <a:pt x="1596" y="0"/>
                    <a:pt x="983" y="0"/>
                  </a:cubicBez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72" name="Google Shape;672;p6"/>
            <p:cNvSpPr/>
            <p:nvPr/>
          </p:nvSpPr>
          <p:spPr>
            <a:xfrm>
              <a:off x="7561313" y="2008124"/>
              <a:ext cx="337156" cy="2409"/>
            </a:xfrm>
            <a:custGeom>
              <a:rect b="b" l="l" r="r" t="t"/>
              <a:pathLst>
                <a:path extrusionOk="0" h="49" w="6858">
                  <a:moveTo>
                    <a:pt x="3431" y="1"/>
                  </a:moveTo>
                  <a:cubicBezTo>
                    <a:pt x="1535" y="1"/>
                    <a:pt x="1" y="10"/>
                    <a:pt x="1" y="23"/>
                  </a:cubicBezTo>
                  <a:cubicBezTo>
                    <a:pt x="1" y="36"/>
                    <a:pt x="1535" y="49"/>
                    <a:pt x="3431" y="49"/>
                  </a:cubicBezTo>
                  <a:cubicBezTo>
                    <a:pt x="5323" y="49"/>
                    <a:pt x="6858" y="36"/>
                    <a:pt x="6858" y="23"/>
                  </a:cubicBezTo>
                  <a:cubicBezTo>
                    <a:pt x="6858" y="10"/>
                    <a:pt x="5323" y="1"/>
                    <a:pt x="3431" y="1"/>
                  </a:cubicBez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73" name="Google Shape;673;p6"/>
            <p:cNvSpPr/>
            <p:nvPr/>
          </p:nvSpPr>
          <p:spPr>
            <a:xfrm>
              <a:off x="7557675" y="2054976"/>
              <a:ext cx="349398" cy="2458"/>
            </a:xfrm>
            <a:custGeom>
              <a:rect b="b" l="l" r="r" t="t"/>
              <a:pathLst>
                <a:path extrusionOk="0" h="50" w="7107">
                  <a:moveTo>
                    <a:pt x="3554" y="1"/>
                  </a:moveTo>
                  <a:cubicBezTo>
                    <a:pt x="1591" y="1"/>
                    <a:pt x="0" y="13"/>
                    <a:pt x="0" y="27"/>
                  </a:cubicBezTo>
                  <a:cubicBezTo>
                    <a:pt x="0" y="40"/>
                    <a:pt x="1591" y="49"/>
                    <a:pt x="3554" y="49"/>
                  </a:cubicBezTo>
                  <a:cubicBezTo>
                    <a:pt x="5516" y="49"/>
                    <a:pt x="7106" y="40"/>
                    <a:pt x="7106" y="27"/>
                  </a:cubicBezTo>
                  <a:cubicBezTo>
                    <a:pt x="7106" y="13"/>
                    <a:pt x="5516" y="1"/>
                    <a:pt x="3554" y="1"/>
                  </a:cubicBez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74" name="Google Shape;674;p6"/>
            <p:cNvSpPr/>
            <p:nvPr/>
          </p:nvSpPr>
          <p:spPr>
            <a:xfrm>
              <a:off x="7557675" y="2106548"/>
              <a:ext cx="357362" cy="2409"/>
            </a:xfrm>
            <a:custGeom>
              <a:rect b="b" l="l" r="r" t="t"/>
              <a:pathLst>
                <a:path extrusionOk="0" h="49" w="7269">
                  <a:moveTo>
                    <a:pt x="3636" y="1"/>
                  </a:moveTo>
                  <a:cubicBezTo>
                    <a:pt x="1626" y="1"/>
                    <a:pt x="0" y="13"/>
                    <a:pt x="0" y="27"/>
                  </a:cubicBezTo>
                  <a:cubicBezTo>
                    <a:pt x="0" y="40"/>
                    <a:pt x="1626" y="49"/>
                    <a:pt x="3636" y="49"/>
                  </a:cubicBezTo>
                  <a:cubicBezTo>
                    <a:pt x="5643" y="49"/>
                    <a:pt x="7269" y="40"/>
                    <a:pt x="7269" y="27"/>
                  </a:cubicBezTo>
                  <a:cubicBezTo>
                    <a:pt x="7269" y="13"/>
                    <a:pt x="5643" y="1"/>
                    <a:pt x="3636" y="1"/>
                  </a:cubicBez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75" name="Google Shape;675;p6"/>
            <p:cNvSpPr/>
            <p:nvPr/>
          </p:nvSpPr>
          <p:spPr>
            <a:xfrm>
              <a:off x="7557675" y="2158121"/>
              <a:ext cx="362278" cy="2409"/>
            </a:xfrm>
            <a:custGeom>
              <a:rect b="b" l="l" r="r" t="t"/>
              <a:pathLst>
                <a:path extrusionOk="0" h="49" w="7369">
                  <a:moveTo>
                    <a:pt x="3685" y="1"/>
                  </a:moveTo>
                  <a:cubicBezTo>
                    <a:pt x="1648" y="1"/>
                    <a:pt x="0" y="13"/>
                    <a:pt x="0" y="27"/>
                  </a:cubicBezTo>
                  <a:cubicBezTo>
                    <a:pt x="0" y="39"/>
                    <a:pt x="1648" y="49"/>
                    <a:pt x="3685" y="49"/>
                  </a:cubicBezTo>
                  <a:cubicBezTo>
                    <a:pt x="5716" y="49"/>
                    <a:pt x="7368" y="39"/>
                    <a:pt x="7368" y="27"/>
                  </a:cubicBezTo>
                  <a:cubicBezTo>
                    <a:pt x="7368" y="13"/>
                    <a:pt x="5716" y="1"/>
                    <a:pt x="3685" y="1"/>
                  </a:cubicBez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76" name="Google Shape;676;p6"/>
            <p:cNvSpPr/>
            <p:nvPr/>
          </p:nvSpPr>
          <p:spPr>
            <a:xfrm>
              <a:off x="7557675" y="2213331"/>
              <a:ext cx="368522" cy="2409"/>
            </a:xfrm>
            <a:custGeom>
              <a:rect b="b" l="l" r="r" t="t"/>
              <a:pathLst>
                <a:path extrusionOk="0" h="49" w="7496">
                  <a:moveTo>
                    <a:pt x="3750" y="1"/>
                  </a:moveTo>
                  <a:cubicBezTo>
                    <a:pt x="1678" y="1"/>
                    <a:pt x="0" y="13"/>
                    <a:pt x="0" y="27"/>
                  </a:cubicBezTo>
                  <a:cubicBezTo>
                    <a:pt x="0" y="40"/>
                    <a:pt x="1678" y="48"/>
                    <a:pt x="3750" y="48"/>
                  </a:cubicBezTo>
                  <a:cubicBezTo>
                    <a:pt x="5817" y="48"/>
                    <a:pt x="7495" y="40"/>
                    <a:pt x="7495" y="27"/>
                  </a:cubicBezTo>
                  <a:cubicBezTo>
                    <a:pt x="7495" y="13"/>
                    <a:pt x="5817" y="1"/>
                    <a:pt x="3750" y="1"/>
                  </a:cubicBez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77" name="Google Shape;677;p6"/>
            <p:cNvSpPr/>
            <p:nvPr/>
          </p:nvSpPr>
          <p:spPr>
            <a:xfrm>
              <a:off x="7557675" y="2261265"/>
              <a:ext cx="374766" cy="2409"/>
            </a:xfrm>
            <a:custGeom>
              <a:rect b="b" l="l" r="r" t="t"/>
              <a:pathLst>
                <a:path extrusionOk="0" h="49" w="7623">
                  <a:moveTo>
                    <a:pt x="3812" y="0"/>
                  </a:moveTo>
                  <a:cubicBezTo>
                    <a:pt x="1710" y="0"/>
                    <a:pt x="0" y="13"/>
                    <a:pt x="0" y="26"/>
                  </a:cubicBezTo>
                  <a:cubicBezTo>
                    <a:pt x="0" y="39"/>
                    <a:pt x="1710" y="48"/>
                    <a:pt x="3812" y="48"/>
                  </a:cubicBezTo>
                  <a:cubicBezTo>
                    <a:pt x="5913" y="48"/>
                    <a:pt x="7622" y="39"/>
                    <a:pt x="7622" y="26"/>
                  </a:cubicBezTo>
                  <a:cubicBezTo>
                    <a:pt x="7622" y="13"/>
                    <a:pt x="5913" y="0"/>
                    <a:pt x="3812" y="0"/>
                  </a:cubicBez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78" name="Google Shape;678;p6"/>
            <p:cNvSpPr/>
            <p:nvPr/>
          </p:nvSpPr>
          <p:spPr>
            <a:xfrm>
              <a:off x="7557675" y="2313918"/>
              <a:ext cx="382681" cy="2360"/>
            </a:xfrm>
            <a:custGeom>
              <a:rect b="b" l="l" r="r" t="t"/>
              <a:pathLst>
                <a:path extrusionOk="0" h="48" w="7784">
                  <a:moveTo>
                    <a:pt x="3894" y="0"/>
                  </a:moveTo>
                  <a:cubicBezTo>
                    <a:pt x="1744" y="0"/>
                    <a:pt x="0" y="9"/>
                    <a:pt x="0" y="21"/>
                  </a:cubicBezTo>
                  <a:cubicBezTo>
                    <a:pt x="0" y="35"/>
                    <a:pt x="1744" y="47"/>
                    <a:pt x="3894" y="47"/>
                  </a:cubicBezTo>
                  <a:cubicBezTo>
                    <a:pt x="6040" y="47"/>
                    <a:pt x="7784" y="35"/>
                    <a:pt x="7784" y="21"/>
                  </a:cubicBezTo>
                  <a:cubicBezTo>
                    <a:pt x="7784" y="9"/>
                    <a:pt x="6040" y="0"/>
                    <a:pt x="3894" y="0"/>
                  </a:cubicBez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79" name="Google Shape;679;p6"/>
            <p:cNvSpPr/>
            <p:nvPr/>
          </p:nvSpPr>
          <p:spPr>
            <a:xfrm>
              <a:off x="7557675" y="2366474"/>
              <a:ext cx="387204" cy="2212"/>
            </a:xfrm>
            <a:custGeom>
              <a:rect b="b" l="l" r="r" t="t"/>
              <a:pathLst>
                <a:path extrusionOk="0" h="45" w="7876">
                  <a:moveTo>
                    <a:pt x="3939" y="1"/>
                  </a:moveTo>
                  <a:cubicBezTo>
                    <a:pt x="1762" y="1"/>
                    <a:pt x="0" y="10"/>
                    <a:pt x="0" y="23"/>
                  </a:cubicBezTo>
                  <a:cubicBezTo>
                    <a:pt x="0" y="37"/>
                    <a:pt x="1762" y="45"/>
                    <a:pt x="3939" y="45"/>
                  </a:cubicBezTo>
                  <a:cubicBezTo>
                    <a:pt x="6110" y="45"/>
                    <a:pt x="7876" y="37"/>
                    <a:pt x="7876" y="23"/>
                  </a:cubicBezTo>
                  <a:cubicBezTo>
                    <a:pt x="7876" y="10"/>
                    <a:pt x="6110" y="1"/>
                    <a:pt x="3939" y="1"/>
                  </a:cubicBez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80" name="Google Shape;680;p6"/>
            <p:cNvSpPr/>
            <p:nvPr/>
          </p:nvSpPr>
          <p:spPr>
            <a:xfrm>
              <a:off x="7557675" y="2418931"/>
              <a:ext cx="393202" cy="2409"/>
            </a:xfrm>
            <a:custGeom>
              <a:rect b="b" l="l" r="r" t="t"/>
              <a:pathLst>
                <a:path extrusionOk="0" h="49" w="7998">
                  <a:moveTo>
                    <a:pt x="3999" y="1"/>
                  </a:moveTo>
                  <a:cubicBezTo>
                    <a:pt x="1793" y="1"/>
                    <a:pt x="0" y="14"/>
                    <a:pt x="0" y="27"/>
                  </a:cubicBezTo>
                  <a:cubicBezTo>
                    <a:pt x="0" y="35"/>
                    <a:pt x="1793" y="49"/>
                    <a:pt x="3999" y="49"/>
                  </a:cubicBezTo>
                  <a:cubicBezTo>
                    <a:pt x="6206" y="49"/>
                    <a:pt x="7998" y="35"/>
                    <a:pt x="7998" y="27"/>
                  </a:cubicBezTo>
                  <a:cubicBezTo>
                    <a:pt x="7998" y="14"/>
                    <a:pt x="6206" y="1"/>
                    <a:pt x="3999" y="1"/>
                  </a:cubicBez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81" name="Google Shape;681;p6"/>
            <p:cNvSpPr/>
            <p:nvPr/>
          </p:nvSpPr>
          <p:spPr>
            <a:xfrm>
              <a:off x="7557675" y="2471585"/>
              <a:ext cx="399052" cy="2409"/>
            </a:xfrm>
            <a:custGeom>
              <a:rect b="b" l="l" r="r" t="t"/>
              <a:pathLst>
                <a:path extrusionOk="0" h="49" w="8117">
                  <a:moveTo>
                    <a:pt x="4060" y="0"/>
                  </a:moveTo>
                  <a:cubicBezTo>
                    <a:pt x="1819" y="0"/>
                    <a:pt x="0" y="9"/>
                    <a:pt x="0" y="22"/>
                  </a:cubicBezTo>
                  <a:cubicBezTo>
                    <a:pt x="0" y="35"/>
                    <a:pt x="1819" y="49"/>
                    <a:pt x="4060" y="49"/>
                  </a:cubicBezTo>
                  <a:cubicBezTo>
                    <a:pt x="6303" y="49"/>
                    <a:pt x="8116" y="35"/>
                    <a:pt x="8116" y="22"/>
                  </a:cubicBezTo>
                  <a:cubicBezTo>
                    <a:pt x="8116" y="9"/>
                    <a:pt x="6303" y="0"/>
                    <a:pt x="4060" y="0"/>
                  </a:cubicBez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82" name="Google Shape;682;p6"/>
            <p:cNvSpPr/>
            <p:nvPr/>
          </p:nvSpPr>
          <p:spPr>
            <a:xfrm>
              <a:off x="7548432" y="2524042"/>
              <a:ext cx="414047" cy="2360"/>
            </a:xfrm>
            <a:custGeom>
              <a:rect b="b" l="l" r="r" t="t"/>
              <a:pathLst>
                <a:path extrusionOk="0" h="48" w="8422">
                  <a:moveTo>
                    <a:pt x="4214" y="0"/>
                  </a:moveTo>
                  <a:cubicBezTo>
                    <a:pt x="1884" y="0"/>
                    <a:pt x="0" y="13"/>
                    <a:pt x="0" y="26"/>
                  </a:cubicBezTo>
                  <a:cubicBezTo>
                    <a:pt x="0" y="39"/>
                    <a:pt x="1884" y="47"/>
                    <a:pt x="4214" y="47"/>
                  </a:cubicBezTo>
                  <a:cubicBezTo>
                    <a:pt x="6539" y="47"/>
                    <a:pt x="8422" y="39"/>
                    <a:pt x="8422" y="26"/>
                  </a:cubicBezTo>
                  <a:cubicBezTo>
                    <a:pt x="8422" y="13"/>
                    <a:pt x="6539" y="0"/>
                    <a:pt x="4214" y="0"/>
                  </a:cubicBez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83" name="Google Shape;683;p6"/>
            <p:cNvSpPr/>
            <p:nvPr/>
          </p:nvSpPr>
          <p:spPr>
            <a:xfrm>
              <a:off x="7540713" y="2576597"/>
              <a:ext cx="427615" cy="2458"/>
            </a:xfrm>
            <a:custGeom>
              <a:rect b="b" l="l" r="r" t="t"/>
              <a:pathLst>
                <a:path extrusionOk="0" h="50" w="8698">
                  <a:moveTo>
                    <a:pt x="4349" y="1"/>
                  </a:moveTo>
                  <a:cubicBezTo>
                    <a:pt x="1950" y="1"/>
                    <a:pt x="0" y="15"/>
                    <a:pt x="0" y="23"/>
                  </a:cubicBezTo>
                  <a:cubicBezTo>
                    <a:pt x="0" y="37"/>
                    <a:pt x="1950" y="49"/>
                    <a:pt x="4349" y="49"/>
                  </a:cubicBezTo>
                  <a:cubicBezTo>
                    <a:pt x="6748" y="49"/>
                    <a:pt x="8697" y="37"/>
                    <a:pt x="8697" y="23"/>
                  </a:cubicBezTo>
                  <a:cubicBezTo>
                    <a:pt x="8697" y="15"/>
                    <a:pt x="6748" y="1"/>
                    <a:pt x="4349" y="1"/>
                  </a:cubicBez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84" name="Google Shape;684;p6"/>
            <p:cNvSpPr/>
            <p:nvPr/>
          </p:nvSpPr>
          <p:spPr>
            <a:xfrm>
              <a:off x="7539189" y="2629251"/>
              <a:ext cx="434498" cy="2212"/>
            </a:xfrm>
            <a:custGeom>
              <a:rect b="b" l="l" r="r" t="t"/>
              <a:pathLst>
                <a:path extrusionOk="0" h="45" w="8838">
                  <a:moveTo>
                    <a:pt x="4419" y="1"/>
                  </a:moveTo>
                  <a:cubicBezTo>
                    <a:pt x="1976" y="1"/>
                    <a:pt x="1" y="10"/>
                    <a:pt x="1" y="23"/>
                  </a:cubicBezTo>
                  <a:cubicBezTo>
                    <a:pt x="1" y="36"/>
                    <a:pt x="1976" y="45"/>
                    <a:pt x="4419" y="45"/>
                  </a:cubicBezTo>
                  <a:cubicBezTo>
                    <a:pt x="6858" y="45"/>
                    <a:pt x="8837" y="36"/>
                    <a:pt x="8837" y="23"/>
                  </a:cubicBezTo>
                  <a:cubicBezTo>
                    <a:pt x="8837" y="10"/>
                    <a:pt x="6858" y="1"/>
                    <a:pt x="4419" y="1"/>
                  </a:cubicBez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85" name="Google Shape;685;p6"/>
            <p:cNvSpPr/>
            <p:nvPr/>
          </p:nvSpPr>
          <p:spPr>
            <a:xfrm>
              <a:off x="7539189" y="2681708"/>
              <a:ext cx="439611" cy="2409"/>
            </a:xfrm>
            <a:custGeom>
              <a:rect b="b" l="l" r="r" t="t"/>
              <a:pathLst>
                <a:path extrusionOk="0" h="49" w="8942">
                  <a:moveTo>
                    <a:pt x="4472" y="0"/>
                  </a:moveTo>
                  <a:cubicBezTo>
                    <a:pt x="2002" y="0"/>
                    <a:pt x="1" y="13"/>
                    <a:pt x="1" y="27"/>
                  </a:cubicBezTo>
                  <a:cubicBezTo>
                    <a:pt x="1" y="39"/>
                    <a:pt x="2002" y="49"/>
                    <a:pt x="4472" y="49"/>
                  </a:cubicBezTo>
                  <a:cubicBezTo>
                    <a:pt x="6941" y="49"/>
                    <a:pt x="8942" y="39"/>
                    <a:pt x="8942" y="27"/>
                  </a:cubicBezTo>
                  <a:cubicBezTo>
                    <a:pt x="8942" y="13"/>
                    <a:pt x="6941" y="0"/>
                    <a:pt x="4472" y="0"/>
                  </a:cubicBez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86" name="Google Shape;686;p6"/>
            <p:cNvSpPr/>
            <p:nvPr/>
          </p:nvSpPr>
          <p:spPr>
            <a:xfrm>
              <a:off x="7532749" y="2731264"/>
              <a:ext cx="443102" cy="4572"/>
            </a:xfrm>
            <a:custGeom>
              <a:rect b="b" l="l" r="r" t="t"/>
              <a:pathLst>
                <a:path extrusionOk="0" h="93" w="9013">
                  <a:moveTo>
                    <a:pt x="606" y="0"/>
                  </a:moveTo>
                  <a:cubicBezTo>
                    <a:pt x="221" y="0"/>
                    <a:pt x="1" y="2"/>
                    <a:pt x="1" y="7"/>
                  </a:cubicBezTo>
                  <a:cubicBezTo>
                    <a:pt x="1" y="19"/>
                    <a:pt x="2020" y="45"/>
                    <a:pt x="4506" y="68"/>
                  </a:cubicBezTo>
                  <a:cubicBezTo>
                    <a:pt x="6110" y="84"/>
                    <a:pt x="7519" y="92"/>
                    <a:pt x="8317" y="92"/>
                  </a:cubicBezTo>
                  <a:cubicBezTo>
                    <a:pt x="8757" y="92"/>
                    <a:pt x="9012" y="90"/>
                    <a:pt x="9012" y="85"/>
                  </a:cubicBezTo>
                  <a:cubicBezTo>
                    <a:pt x="9012" y="72"/>
                    <a:pt x="6993" y="45"/>
                    <a:pt x="4506" y="23"/>
                  </a:cubicBezTo>
                  <a:cubicBezTo>
                    <a:pt x="2841" y="9"/>
                    <a:pt x="1385" y="0"/>
                    <a:pt x="606" y="0"/>
                  </a:cubicBez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87" name="Google Shape;687;p6"/>
            <p:cNvSpPr/>
            <p:nvPr/>
          </p:nvSpPr>
          <p:spPr>
            <a:xfrm>
              <a:off x="7516673" y="2783672"/>
              <a:ext cx="459178" cy="5162"/>
            </a:xfrm>
            <a:custGeom>
              <a:rect b="b" l="l" r="r" t="t"/>
              <a:pathLst>
                <a:path extrusionOk="0" h="105" w="9340">
                  <a:moveTo>
                    <a:pt x="8794" y="1"/>
                  </a:moveTo>
                  <a:cubicBezTo>
                    <a:pt x="8010" y="1"/>
                    <a:pt x="6457" y="10"/>
                    <a:pt x="4668" y="28"/>
                  </a:cubicBezTo>
                  <a:cubicBezTo>
                    <a:pt x="2089" y="55"/>
                    <a:pt x="0" y="85"/>
                    <a:pt x="0" y="99"/>
                  </a:cubicBezTo>
                  <a:cubicBezTo>
                    <a:pt x="0" y="102"/>
                    <a:pt x="197" y="104"/>
                    <a:pt x="545" y="104"/>
                  </a:cubicBezTo>
                  <a:cubicBezTo>
                    <a:pt x="1330" y="104"/>
                    <a:pt x="2882" y="95"/>
                    <a:pt x="4672" y="77"/>
                  </a:cubicBezTo>
                  <a:cubicBezTo>
                    <a:pt x="7250" y="50"/>
                    <a:pt x="9339" y="20"/>
                    <a:pt x="9339" y="6"/>
                  </a:cubicBezTo>
                  <a:cubicBezTo>
                    <a:pt x="9339" y="2"/>
                    <a:pt x="9142" y="1"/>
                    <a:pt x="8794" y="1"/>
                  </a:cubicBez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88" name="Google Shape;688;p6"/>
            <p:cNvSpPr/>
            <p:nvPr/>
          </p:nvSpPr>
          <p:spPr>
            <a:xfrm>
              <a:off x="7679500" y="2059499"/>
              <a:ext cx="215725" cy="479039"/>
            </a:xfrm>
            <a:custGeom>
              <a:rect b="b" l="l" r="r" t="t"/>
              <a:pathLst>
                <a:path extrusionOk="0" h="9744" w="4388">
                  <a:moveTo>
                    <a:pt x="4297" y="0"/>
                  </a:moveTo>
                  <a:cubicBezTo>
                    <a:pt x="4030" y="2033"/>
                    <a:pt x="3409" y="4240"/>
                    <a:pt x="2889" y="5476"/>
                  </a:cubicBezTo>
                  <a:cubicBezTo>
                    <a:pt x="2216" y="7067"/>
                    <a:pt x="1578" y="8217"/>
                    <a:pt x="451" y="9523"/>
                  </a:cubicBezTo>
                  <a:lnTo>
                    <a:pt x="1" y="9728"/>
                  </a:lnTo>
                  <a:cubicBezTo>
                    <a:pt x="83" y="9739"/>
                    <a:pt x="166" y="9744"/>
                    <a:pt x="248" y="9744"/>
                  </a:cubicBezTo>
                  <a:cubicBezTo>
                    <a:pt x="682" y="9744"/>
                    <a:pt x="1108" y="9601"/>
                    <a:pt x="1461" y="9348"/>
                  </a:cubicBezTo>
                  <a:cubicBezTo>
                    <a:pt x="1884" y="9042"/>
                    <a:pt x="2212" y="8627"/>
                    <a:pt x="2500" y="8195"/>
                  </a:cubicBezTo>
                  <a:cubicBezTo>
                    <a:pt x="3558" y="6630"/>
                    <a:pt x="4192" y="4782"/>
                    <a:pt x="4313" y="2898"/>
                  </a:cubicBezTo>
                  <a:cubicBezTo>
                    <a:pt x="4340" y="2474"/>
                    <a:pt x="4388" y="712"/>
                    <a:pt x="4297" y="0"/>
                  </a:cubicBezTo>
                  <a:close/>
                </a:path>
              </a:pathLst>
            </a:custGeom>
            <a:solidFill>
              <a:srgbClr val="FFD96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89" name="Google Shape;689;p6"/>
            <p:cNvSpPr/>
            <p:nvPr/>
          </p:nvSpPr>
          <p:spPr>
            <a:xfrm>
              <a:off x="7601282" y="2585397"/>
              <a:ext cx="325997" cy="154567"/>
            </a:xfrm>
            <a:custGeom>
              <a:rect b="b" l="l" r="r" t="t"/>
              <a:pathLst>
                <a:path extrusionOk="0" h="3144" w="6631">
                  <a:moveTo>
                    <a:pt x="6630" y="1"/>
                  </a:moveTo>
                  <a:cubicBezTo>
                    <a:pt x="6627" y="1"/>
                    <a:pt x="6609" y="18"/>
                    <a:pt x="6574" y="50"/>
                  </a:cubicBezTo>
                  <a:cubicBezTo>
                    <a:pt x="6529" y="94"/>
                    <a:pt x="6477" y="142"/>
                    <a:pt x="6416" y="198"/>
                  </a:cubicBezTo>
                  <a:cubicBezTo>
                    <a:pt x="6281" y="334"/>
                    <a:pt x="6075" y="513"/>
                    <a:pt x="5813" y="731"/>
                  </a:cubicBezTo>
                  <a:cubicBezTo>
                    <a:pt x="5555" y="945"/>
                    <a:pt x="5228" y="1185"/>
                    <a:pt x="4856" y="1431"/>
                  </a:cubicBezTo>
                  <a:cubicBezTo>
                    <a:pt x="4480" y="1671"/>
                    <a:pt x="4052" y="1920"/>
                    <a:pt x="3584" y="2143"/>
                  </a:cubicBezTo>
                  <a:cubicBezTo>
                    <a:pt x="3117" y="2361"/>
                    <a:pt x="2658" y="2536"/>
                    <a:pt x="2233" y="2676"/>
                  </a:cubicBezTo>
                  <a:cubicBezTo>
                    <a:pt x="1806" y="2807"/>
                    <a:pt x="1412" y="2908"/>
                    <a:pt x="1080" y="2974"/>
                  </a:cubicBezTo>
                  <a:cubicBezTo>
                    <a:pt x="748" y="3039"/>
                    <a:pt x="477" y="3083"/>
                    <a:pt x="289" y="3105"/>
                  </a:cubicBezTo>
                  <a:cubicBezTo>
                    <a:pt x="210" y="3113"/>
                    <a:pt x="136" y="3122"/>
                    <a:pt x="75" y="3131"/>
                  </a:cubicBezTo>
                  <a:cubicBezTo>
                    <a:pt x="23" y="3139"/>
                    <a:pt x="0" y="3144"/>
                    <a:pt x="0" y="3144"/>
                  </a:cubicBezTo>
                  <a:cubicBezTo>
                    <a:pt x="0" y="3144"/>
                    <a:pt x="420" y="3131"/>
                    <a:pt x="1089" y="3004"/>
                  </a:cubicBezTo>
                  <a:cubicBezTo>
                    <a:pt x="1421" y="2942"/>
                    <a:pt x="1814" y="2847"/>
                    <a:pt x="2247" y="2716"/>
                  </a:cubicBezTo>
                  <a:cubicBezTo>
                    <a:pt x="2671" y="2580"/>
                    <a:pt x="3134" y="2405"/>
                    <a:pt x="3606" y="2182"/>
                  </a:cubicBezTo>
                  <a:cubicBezTo>
                    <a:pt x="4074" y="1959"/>
                    <a:pt x="4502" y="1710"/>
                    <a:pt x="4878" y="1465"/>
                  </a:cubicBezTo>
                  <a:cubicBezTo>
                    <a:pt x="5254" y="1217"/>
                    <a:pt x="5577" y="976"/>
                    <a:pt x="5835" y="753"/>
                  </a:cubicBezTo>
                  <a:cubicBezTo>
                    <a:pt x="6355" y="316"/>
                    <a:pt x="6630" y="1"/>
                    <a:pt x="6630" y="1"/>
                  </a:cubicBezTo>
                  <a:cubicBezTo>
                    <a:pt x="6630" y="1"/>
                    <a:pt x="6630" y="1"/>
                    <a:pt x="6630" y="1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90" name="Google Shape;690;p6"/>
            <p:cNvSpPr/>
            <p:nvPr/>
          </p:nvSpPr>
          <p:spPr>
            <a:xfrm>
              <a:off x="7608214" y="2265050"/>
              <a:ext cx="211153" cy="71826"/>
            </a:xfrm>
            <a:custGeom>
              <a:rect b="b" l="l" r="r" t="t"/>
              <a:pathLst>
                <a:path extrusionOk="0" h="1461" w="4295">
                  <a:moveTo>
                    <a:pt x="3" y="0"/>
                  </a:moveTo>
                  <a:cubicBezTo>
                    <a:pt x="1" y="0"/>
                    <a:pt x="0" y="1"/>
                    <a:pt x="0" y="2"/>
                  </a:cubicBezTo>
                  <a:cubicBezTo>
                    <a:pt x="0" y="2"/>
                    <a:pt x="13" y="6"/>
                    <a:pt x="43" y="14"/>
                  </a:cubicBezTo>
                  <a:cubicBezTo>
                    <a:pt x="83" y="28"/>
                    <a:pt x="126" y="41"/>
                    <a:pt x="170" y="54"/>
                  </a:cubicBezTo>
                  <a:cubicBezTo>
                    <a:pt x="305" y="89"/>
                    <a:pt x="463" y="133"/>
                    <a:pt x="638" y="185"/>
                  </a:cubicBezTo>
                  <a:cubicBezTo>
                    <a:pt x="1031" y="299"/>
                    <a:pt x="1573" y="470"/>
                    <a:pt x="2159" y="688"/>
                  </a:cubicBezTo>
                  <a:cubicBezTo>
                    <a:pt x="2731" y="902"/>
                    <a:pt x="3246" y="1090"/>
                    <a:pt x="3666" y="1247"/>
                  </a:cubicBezTo>
                  <a:cubicBezTo>
                    <a:pt x="3837" y="1309"/>
                    <a:pt x="3990" y="1361"/>
                    <a:pt x="4125" y="1408"/>
                  </a:cubicBezTo>
                  <a:cubicBezTo>
                    <a:pt x="4169" y="1422"/>
                    <a:pt x="4212" y="1435"/>
                    <a:pt x="4252" y="1448"/>
                  </a:cubicBezTo>
                  <a:cubicBezTo>
                    <a:pt x="4282" y="1457"/>
                    <a:pt x="4295" y="1461"/>
                    <a:pt x="4295" y="1461"/>
                  </a:cubicBezTo>
                  <a:cubicBezTo>
                    <a:pt x="4295" y="1457"/>
                    <a:pt x="4282" y="1452"/>
                    <a:pt x="4256" y="1440"/>
                  </a:cubicBezTo>
                  <a:cubicBezTo>
                    <a:pt x="4216" y="1422"/>
                    <a:pt x="4173" y="1408"/>
                    <a:pt x="4133" y="1392"/>
                  </a:cubicBezTo>
                  <a:cubicBezTo>
                    <a:pt x="3998" y="1339"/>
                    <a:pt x="3849" y="1283"/>
                    <a:pt x="3679" y="1216"/>
                  </a:cubicBezTo>
                  <a:cubicBezTo>
                    <a:pt x="3294" y="1073"/>
                    <a:pt x="2766" y="863"/>
                    <a:pt x="2176" y="644"/>
                  </a:cubicBezTo>
                  <a:cubicBezTo>
                    <a:pt x="1586" y="426"/>
                    <a:pt x="1044" y="260"/>
                    <a:pt x="646" y="150"/>
                  </a:cubicBezTo>
                  <a:cubicBezTo>
                    <a:pt x="446" y="97"/>
                    <a:pt x="288" y="59"/>
                    <a:pt x="174" y="32"/>
                  </a:cubicBezTo>
                  <a:cubicBezTo>
                    <a:pt x="126" y="24"/>
                    <a:pt x="87" y="14"/>
                    <a:pt x="43" y="6"/>
                  </a:cubicBezTo>
                  <a:cubicBezTo>
                    <a:pt x="22" y="3"/>
                    <a:pt x="9" y="0"/>
                    <a:pt x="3" y="0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91" name="Google Shape;691;p6"/>
            <p:cNvSpPr/>
            <p:nvPr/>
          </p:nvSpPr>
          <p:spPr>
            <a:xfrm>
              <a:off x="7609689" y="1915746"/>
              <a:ext cx="284749" cy="421126"/>
            </a:xfrm>
            <a:custGeom>
              <a:rect b="b" l="l" r="r" t="t"/>
              <a:pathLst>
                <a:path extrusionOk="0" h="8566" w="5792">
                  <a:moveTo>
                    <a:pt x="3818" y="1"/>
                  </a:moveTo>
                  <a:cubicBezTo>
                    <a:pt x="3707" y="1"/>
                    <a:pt x="3598" y="12"/>
                    <a:pt x="3492" y="31"/>
                  </a:cubicBezTo>
                  <a:cubicBezTo>
                    <a:pt x="3186" y="80"/>
                    <a:pt x="2902" y="207"/>
                    <a:pt x="2653" y="377"/>
                  </a:cubicBezTo>
                  <a:cubicBezTo>
                    <a:pt x="2403" y="542"/>
                    <a:pt x="2199" y="766"/>
                    <a:pt x="2058" y="1019"/>
                  </a:cubicBezTo>
                  <a:cubicBezTo>
                    <a:pt x="1915" y="1268"/>
                    <a:pt x="1814" y="1530"/>
                    <a:pt x="1727" y="1788"/>
                  </a:cubicBezTo>
                  <a:cubicBezTo>
                    <a:pt x="1386" y="2819"/>
                    <a:pt x="1080" y="3751"/>
                    <a:pt x="822" y="4537"/>
                  </a:cubicBezTo>
                  <a:cubicBezTo>
                    <a:pt x="568" y="5310"/>
                    <a:pt x="363" y="5944"/>
                    <a:pt x="214" y="6390"/>
                  </a:cubicBezTo>
                  <a:cubicBezTo>
                    <a:pt x="148" y="6605"/>
                    <a:pt x="96" y="6770"/>
                    <a:pt x="53" y="6897"/>
                  </a:cubicBezTo>
                  <a:cubicBezTo>
                    <a:pt x="17" y="7010"/>
                    <a:pt x="0" y="7071"/>
                    <a:pt x="0" y="7071"/>
                  </a:cubicBezTo>
                  <a:cubicBezTo>
                    <a:pt x="0" y="7071"/>
                    <a:pt x="22" y="7015"/>
                    <a:pt x="61" y="6901"/>
                  </a:cubicBezTo>
                  <a:cubicBezTo>
                    <a:pt x="105" y="6774"/>
                    <a:pt x="162" y="6609"/>
                    <a:pt x="232" y="6399"/>
                  </a:cubicBezTo>
                  <a:cubicBezTo>
                    <a:pt x="384" y="5949"/>
                    <a:pt x="594" y="5320"/>
                    <a:pt x="852" y="4546"/>
                  </a:cubicBezTo>
                  <a:cubicBezTo>
                    <a:pt x="1114" y="3763"/>
                    <a:pt x="1425" y="2833"/>
                    <a:pt x="1766" y="1801"/>
                  </a:cubicBezTo>
                  <a:cubicBezTo>
                    <a:pt x="1941" y="1294"/>
                    <a:pt x="2173" y="735"/>
                    <a:pt x="2679" y="411"/>
                  </a:cubicBezTo>
                  <a:cubicBezTo>
                    <a:pt x="2919" y="250"/>
                    <a:pt x="3199" y="128"/>
                    <a:pt x="3500" y="76"/>
                  </a:cubicBezTo>
                  <a:cubicBezTo>
                    <a:pt x="3601" y="57"/>
                    <a:pt x="3705" y="48"/>
                    <a:pt x="3810" y="48"/>
                  </a:cubicBezTo>
                  <a:cubicBezTo>
                    <a:pt x="4011" y="48"/>
                    <a:pt x="4213" y="83"/>
                    <a:pt x="4396" y="167"/>
                  </a:cubicBezTo>
                  <a:cubicBezTo>
                    <a:pt x="4541" y="228"/>
                    <a:pt x="4664" y="320"/>
                    <a:pt x="4777" y="425"/>
                  </a:cubicBezTo>
                  <a:cubicBezTo>
                    <a:pt x="4894" y="525"/>
                    <a:pt x="5004" y="635"/>
                    <a:pt x="5104" y="748"/>
                  </a:cubicBezTo>
                  <a:cubicBezTo>
                    <a:pt x="5305" y="975"/>
                    <a:pt x="5459" y="1238"/>
                    <a:pt x="5555" y="1512"/>
                  </a:cubicBezTo>
                  <a:cubicBezTo>
                    <a:pt x="5743" y="2073"/>
                    <a:pt x="5707" y="2658"/>
                    <a:pt x="5624" y="3191"/>
                  </a:cubicBezTo>
                  <a:cubicBezTo>
                    <a:pt x="5471" y="4271"/>
                    <a:pt x="5319" y="5241"/>
                    <a:pt x="5104" y="6036"/>
                  </a:cubicBezTo>
                  <a:cubicBezTo>
                    <a:pt x="4890" y="6831"/>
                    <a:pt x="4664" y="7456"/>
                    <a:pt x="4510" y="7894"/>
                  </a:cubicBezTo>
                  <a:cubicBezTo>
                    <a:pt x="4436" y="8099"/>
                    <a:pt x="4375" y="8265"/>
                    <a:pt x="4327" y="8392"/>
                  </a:cubicBezTo>
                  <a:cubicBezTo>
                    <a:pt x="4287" y="8505"/>
                    <a:pt x="4265" y="8566"/>
                    <a:pt x="4265" y="8566"/>
                  </a:cubicBezTo>
                  <a:cubicBezTo>
                    <a:pt x="4265" y="8566"/>
                    <a:pt x="4366" y="8330"/>
                    <a:pt x="4527" y="7898"/>
                  </a:cubicBezTo>
                  <a:cubicBezTo>
                    <a:pt x="4685" y="7465"/>
                    <a:pt x="4916" y="6841"/>
                    <a:pt x="5136" y="6044"/>
                  </a:cubicBezTo>
                  <a:cubicBezTo>
                    <a:pt x="5354" y="5245"/>
                    <a:pt x="5511" y="4275"/>
                    <a:pt x="5668" y="3200"/>
                  </a:cubicBezTo>
                  <a:cubicBezTo>
                    <a:pt x="5751" y="2662"/>
                    <a:pt x="5791" y="2073"/>
                    <a:pt x="5598" y="1500"/>
                  </a:cubicBezTo>
                  <a:cubicBezTo>
                    <a:pt x="5497" y="1216"/>
                    <a:pt x="5345" y="949"/>
                    <a:pt x="5140" y="717"/>
                  </a:cubicBezTo>
                  <a:cubicBezTo>
                    <a:pt x="5039" y="600"/>
                    <a:pt x="4926" y="490"/>
                    <a:pt x="4807" y="390"/>
                  </a:cubicBezTo>
                  <a:cubicBezTo>
                    <a:pt x="4694" y="285"/>
                    <a:pt x="4563" y="189"/>
                    <a:pt x="4418" y="123"/>
                  </a:cubicBezTo>
                  <a:cubicBezTo>
                    <a:pt x="4228" y="38"/>
                    <a:pt x="4022" y="1"/>
                    <a:pt x="3818" y="1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92" name="Google Shape;692;p6"/>
            <p:cNvSpPr/>
            <p:nvPr/>
          </p:nvSpPr>
          <p:spPr>
            <a:xfrm>
              <a:off x="7724632" y="2967690"/>
              <a:ext cx="512421" cy="1414553"/>
            </a:xfrm>
            <a:custGeom>
              <a:rect b="b" l="l" r="r" t="t"/>
              <a:pathLst>
                <a:path extrusionOk="0" h="28773" w="10423">
                  <a:moveTo>
                    <a:pt x="3824" y="0"/>
                  </a:moveTo>
                  <a:lnTo>
                    <a:pt x="218" y="1267"/>
                  </a:lnTo>
                  <a:cubicBezTo>
                    <a:pt x="218" y="1267"/>
                    <a:pt x="0" y="16113"/>
                    <a:pt x="218" y="18595"/>
                  </a:cubicBezTo>
                  <a:cubicBezTo>
                    <a:pt x="647" y="23481"/>
                    <a:pt x="7290" y="28773"/>
                    <a:pt x="7290" y="28773"/>
                  </a:cubicBezTo>
                  <a:lnTo>
                    <a:pt x="10423" y="25110"/>
                  </a:lnTo>
                  <a:cubicBezTo>
                    <a:pt x="10423" y="25110"/>
                    <a:pt x="6699" y="20937"/>
                    <a:pt x="5642" y="19460"/>
                  </a:cubicBezTo>
                  <a:cubicBezTo>
                    <a:pt x="4948" y="18486"/>
                    <a:pt x="4523" y="16921"/>
                    <a:pt x="4283" y="15715"/>
                  </a:cubicBezTo>
                  <a:cubicBezTo>
                    <a:pt x="4103" y="14832"/>
                    <a:pt x="4012" y="13936"/>
                    <a:pt x="3998" y="13036"/>
                  </a:cubicBezTo>
                  <a:lnTo>
                    <a:pt x="3824" y="0"/>
                  </a:ln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93" name="Google Shape;693;p6"/>
            <p:cNvSpPr/>
            <p:nvPr/>
          </p:nvSpPr>
          <p:spPr>
            <a:xfrm>
              <a:off x="7548432" y="2793849"/>
              <a:ext cx="404804" cy="1676933"/>
            </a:xfrm>
            <a:custGeom>
              <a:rect b="b" l="l" r="r" t="t"/>
              <a:pathLst>
                <a:path extrusionOk="0" h="34110" w="8234">
                  <a:moveTo>
                    <a:pt x="8076" y="1"/>
                  </a:moveTo>
                  <a:lnTo>
                    <a:pt x="83" y="380"/>
                  </a:lnTo>
                  <a:lnTo>
                    <a:pt x="0" y="34110"/>
                  </a:lnTo>
                  <a:lnTo>
                    <a:pt x="5192" y="34110"/>
                  </a:lnTo>
                  <a:lnTo>
                    <a:pt x="6110" y="4764"/>
                  </a:lnTo>
                  <a:cubicBezTo>
                    <a:pt x="6110" y="4764"/>
                    <a:pt x="7614" y="3772"/>
                    <a:pt x="7876" y="2509"/>
                  </a:cubicBezTo>
                  <a:cubicBezTo>
                    <a:pt x="8234" y="796"/>
                    <a:pt x="8076" y="1"/>
                    <a:pt x="8076" y="1"/>
                  </a:cubicBez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94" name="Google Shape;694;p6"/>
            <p:cNvSpPr/>
            <p:nvPr/>
          </p:nvSpPr>
          <p:spPr>
            <a:xfrm>
              <a:off x="7536830" y="4430834"/>
              <a:ext cx="277424" cy="39969"/>
            </a:xfrm>
            <a:custGeom>
              <a:rect b="b" l="l" r="r" t="t"/>
              <a:pathLst>
                <a:path extrusionOk="0" h="813" w="5643">
                  <a:moveTo>
                    <a:pt x="0" y="0"/>
                  </a:moveTo>
                  <a:lnTo>
                    <a:pt x="0" y="813"/>
                  </a:lnTo>
                  <a:lnTo>
                    <a:pt x="5642" y="813"/>
                  </a:lnTo>
                  <a:lnTo>
                    <a:pt x="5642" y="0"/>
                  </a:lnTo>
                  <a:close/>
                </a:path>
              </a:pathLst>
            </a:custGeom>
            <a:solidFill>
              <a:srgbClr val="455A6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95" name="Google Shape;695;p6"/>
            <p:cNvSpPr/>
            <p:nvPr/>
          </p:nvSpPr>
          <p:spPr>
            <a:xfrm>
              <a:off x="8041044" y="4165255"/>
              <a:ext cx="220101" cy="228851"/>
            </a:xfrm>
            <a:custGeom>
              <a:rect b="b" l="l" r="r" t="t"/>
              <a:pathLst>
                <a:path extrusionOk="0" h="4655" w="4477">
                  <a:moveTo>
                    <a:pt x="3887" y="1"/>
                  </a:moveTo>
                  <a:lnTo>
                    <a:pt x="1" y="4095"/>
                  </a:lnTo>
                  <a:lnTo>
                    <a:pt x="591" y="4654"/>
                  </a:lnTo>
                  <a:lnTo>
                    <a:pt x="4476" y="560"/>
                  </a:lnTo>
                  <a:lnTo>
                    <a:pt x="3887" y="1"/>
                  </a:lnTo>
                  <a:close/>
                </a:path>
              </a:pathLst>
            </a:custGeom>
            <a:solidFill>
              <a:srgbClr val="455A6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96" name="Google Shape;696;p6"/>
            <p:cNvSpPr/>
            <p:nvPr/>
          </p:nvSpPr>
          <p:spPr>
            <a:xfrm>
              <a:off x="8052647" y="4179807"/>
              <a:ext cx="168529" cy="174330"/>
            </a:xfrm>
            <a:custGeom>
              <a:rect b="b" l="l" r="r" t="t"/>
              <a:pathLst>
                <a:path extrusionOk="0" h="3546" w="3428">
                  <a:moveTo>
                    <a:pt x="3427" y="1"/>
                  </a:moveTo>
                  <a:cubicBezTo>
                    <a:pt x="3424" y="1"/>
                    <a:pt x="3412" y="13"/>
                    <a:pt x="3389" y="32"/>
                  </a:cubicBezTo>
                  <a:cubicBezTo>
                    <a:pt x="3357" y="62"/>
                    <a:pt x="3323" y="98"/>
                    <a:pt x="3288" y="132"/>
                  </a:cubicBezTo>
                  <a:cubicBezTo>
                    <a:pt x="3196" y="219"/>
                    <a:pt x="3069" y="346"/>
                    <a:pt x="2917" y="508"/>
                  </a:cubicBezTo>
                  <a:cubicBezTo>
                    <a:pt x="2584" y="858"/>
                    <a:pt x="2173" y="1295"/>
                    <a:pt x="1719" y="1776"/>
                  </a:cubicBezTo>
                  <a:cubicBezTo>
                    <a:pt x="1255" y="2248"/>
                    <a:pt x="836" y="2676"/>
                    <a:pt x="499" y="3021"/>
                  </a:cubicBezTo>
                  <a:cubicBezTo>
                    <a:pt x="360" y="3166"/>
                    <a:pt x="242" y="3293"/>
                    <a:pt x="132" y="3402"/>
                  </a:cubicBezTo>
                  <a:cubicBezTo>
                    <a:pt x="97" y="3440"/>
                    <a:pt x="67" y="3471"/>
                    <a:pt x="37" y="3507"/>
                  </a:cubicBezTo>
                  <a:cubicBezTo>
                    <a:pt x="15" y="3533"/>
                    <a:pt x="1" y="3545"/>
                    <a:pt x="6" y="3545"/>
                  </a:cubicBezTo>
                  <a:cubicBezTo>
                    <a:pt x="6" y="3545"/>
                    <a:pt x="19" y="3537"/>
                    <a:pt x="45" y="3515"/>
                  </a:cubicBezTo>
                  <a:cubicBezTo>
                    <a:pt x="75" y="3480"/>
                    <a:pt x="111" y="3450"/>
                    <a:pt x="146" y="3414"/>
                  </a:cubicBezTo>
                  <a:cubicBezTo>
                    <a:pt x="255" y="3305"/>
                    <a:pt x="382" y="3182"/>
                    <a:pt x="525" y="3043"/>
                  </a:cubicBezTo>
                  <a:cubicBezTo>
                    <a:pt x="862" y="2702"/>
                    <a:pt x="1286" y="2278"/>
                    <a:pt x="1754" y="1806"/>
                  </a:cubicBezTo>
                  <a:cubicBezTo>
                    <a:pt x="2226" y="1317"/>
                    <a:pt x="2637" y="858"/>
                    <a:pt x="2938" y="530"/>
                  </a:cubicBezTo>
                  <a:cubicBezTo>
                    <a:pt x="3078" y="386"/>
                    <a:pt x="3196" y="255"/>
                    <a:pt x="3301" y="146"/>
                  </a:cubicBezTo>
                  <a:cubicBezTo>
                    <a:pt x="3336" y="106"/>
                    <a:pt x="3367" y="72"/>
                    <a:pt x="3397" y="41"/>
                  </a:cubicBezTo>
                  <a:cubicBezTo>
                    <a:pt x="3419" y="15"/>
                    <a:pt x="3428" y="1"/>
                    <a:pt x="3428" y="1"/>
                  </a:cubicBezTo>
                  <a:cubicBezTo>
                    <a:pt x="3428" y="1"/>
                    <a:pt x="3427" y="1"/>
                    <a:pt x="3427" y="1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97" name="Google Shape;697;p6"/>
            <p:cNvSpPr/>
            <p:nvPr/>
          </p:nvSpPr>
          <p:spPr>
            <a:xfrm>
              <a:off x="7646414" y="2803977"/>
              <a:ext cx="100586" cy="1629835"/>
            </a:xfrm>
            <a:custGeom>
              <a:rect b="b" l="l" r="r" t="t"/>
              <a:pathLst>
                <a:path extrusionOk="0" h="33152" w="2046">
                  <a:moveTo>
                    <a:pt x="2045" y="0"/>
                  </a:moveTo>
                  <a:cubicBezTo>
                    <a:pt x="2045" y="0"/>
                    <a:pt x="2037" y="27"/>
                    <a:pt x="2023" y="83"/>
                  </a:cubicBezTo>
                  <a:cubicBezTo>
                    <a:pt x="2011" y="136"/>
                    <a:pt x="1985" y="218"/>
                    <a:pt x="1941" y="323"/>
                  </a:cubicBezTo>
                  <a:cubicBezTo>
                    <a:pt x="1898" y="424"/>
                    <a:pt x="1823" y="541"/>
                    <a:pt x="1718" y="668"/>
                  </a:cubicBezTo>
                  <a:cubicBezTo>
                    <a:pt x="1613" y="791"/>
                    <a:pt x="1473" y="922"/>
                    <a:pt x="1321" y="1066"/>
                  </a:cubicBezTo>
                  <a:cubicBezTo>
                    <a:pt x="1168" y="1215"/>
                    <a:pt x="992" y="1376"/>
                    <a:pt x="839" y="1590"/>
                  </a:cubicBezTo>
                  <a:cubicBezTo>
                    <a:pt x="682" y="1809"/>
                    <a:pt x="696" y="2115"/>
                    <a:pt x="678" y="2408"/>
                  </a:cubicBezTo>
                  <a:cubicBezTo>
                    <a:pt x="656" y="3016"/>
                    <a:pt x="630" y="3702"/>
                    <a:pt x="603" y="4462"/>
                  </a:cubicBezTo>
                  <a:cubicBezTo>
                    <a:pt x="573" y="5222"/>
                    <a:pt x="547" y="6053"/>
                    <a:pt x="512" y="6949"/>
                  </a:cubicBezTo>
                  <a:cubicBezTo>
                    <a:pt x="486" y="7840"/>
                    <a:pt x="460" y="8797"/>
                    <a:pt x="429" y="9803"/>
                  </a:cubicBezTo>
                  <a:cubicBezTo>
                    <a:pt x="377" y="11812"/>
                    <a:pt x="298" y="14024"/>
                    <a:pt x="250" y="16344"/>
                  </a:cubicBezTo>
                  <a:cubicBezTo>
                    <a:pt x="175" y="20981"/>
                    <a:pt x="109" y="25181"/>
                    <a:pt x="66" y="28231"/>
                  </a:cubicBezTo>
                  <a:cubicBezTo>
                    <a:pt x="44" y="29747"/>
                    <a:pt x="26" y="30976"/>
                    <a:pt x="14" y="31832"/>
                  </a:cubicBezTo>
                  <a:cubicBezTo>
                    <a:pt x="10" y="32252"/>
                    <a:pt x="4" y="32579"/>
                    <a:pt x="0" y="32811"/>
                  </a:cubicBezTo>
                  <a:lnTo>
                    <a:pt x="0" y="33152"/>
                  </a:lnTo>
                  <a:cubicBezTo>
                    <a:pt x="10" y="32837"/>
                    <a:pt x="40" y="31199"/>
                    <a:pt x="97" y="28231"/>
                  </a:cubicBezTo>
                  <a:cubicBezTo>
                    <a:pt x="149" y="25185"/>
                    <a:pt x="219" y="20985"/>
                    <a:pt x="298" y="16344"/>
                  </a:cubicBezTo>
                  <a:cubicBezTo>
                    <a:pt x="341" y="14024"/>
                    <a:pt x="420" y="11812"/>
                    <a:pt x="472" y="9803"/>
                  </a:cubicBezTo>
                  <a:cubicBezTo>
                    <a:pt x="498" y="8797"/>
                    <a:pt x="525" y="7844"/>
                    <a:pt x="551" y="6949"/>
                  </a:cubicBezTo>
                  <a:cubicBezTo>
                    <a:pt x="581" y="6057"/>
                    <a:pt x="607" y="5222"/>
                    <a:pt x="634" y="4462"/>
                  </a:cubicBezTo>
                  <a:cubicBezTo>
                    <a:pt x="660" y="3702"/>
                    <a:pt x="682" y="3016"/>
                    <a:pt x="704" y="2413"/>
                  </a:cubicBezTo>
                  <a:cubicBezTo>
                    <a:pt x="722" y="2115"/>
                    <a:pt x="708" y="1818"/>
                    <a:pt x="857" y="1600"/>
                  </a:cubicBezTo>
                  <a:cubicBezTo>
                    <a:pt x="1006" y="1394"/>
                    <a:pt x="1180" y="1228"/>
                    <a:pt x="1333" y="1079"/>
                  </a:cubicBezTo>
                  <a:cubicBezTo>
                    <a:pt x="1486" y="931"/>
                    <a:pt x="1626" y="804"/>
                    <a:pt x="1731" y="678"/>
                  </a:cubicBezTo>
                  <a:cubicBezTo>
                    <a:pt x="1836" y="551"/>
                    <a:pt x="1906" y="428"/>
                    <a:pt x="1950" y="323"/>
                  </a:cubicBezTo>
                  <a:cubicBezTo>
                    <a:pt x="1993" y="223"/>
                    <a:pt x="2015" y="140"/>
                    <a:pt x="2029" y="83"/>
                  </a:cubicBezTo>
                  <a:cubicBezTo>
                    <a:pt x="2041" y="27"/>
                    <a:pt x="2045" y="0"/>
                    <a:pt x="2045" y="0"/>
                  </a:cubicBezTo>
                  <a:close/>
                </a:path>
              </a:pathLst>
            </a:custGeom>
            <a:solidFill>
              <a:srgbClr val="455A6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98" name="Google Shape;698;p6"/>
            <p:cNvSpPr/>
            <p:nvPr/>
          </p:nvSpPr>
          <p:spPr>
            <a:xfrm>
              <a:off x="7588598" y="2814055"/>
              <a:ext cx="6293" cy="9783"/>
            </a:xfrm>
            <a:custGeom>
              <a:rect b="b" l="l" r="r" t="t"/>
              <a:pathLst>
                <a:path extrusionOk="0" h="199" w="128">
                  <a:moveTo>
                    <a:pt x="16" y="0"/>
                  </a:moveTo>
                  <a:cubicBezTo>
                    <a:pt x="15" y="0"/>
                    <a:pt x="15" y="1"/>
                    <a:pt x="14" y="1"/>
                  </a:cubicBezTo>
                  <a:cubicBezTo>
                    <a:pt x="0" y="5"/>
                    <a:pt x="14" y="57"/>
                    <a:pt x="45" y="110"/>
                  </a:cubicBezTo>
                  <a:cubicBezTo>
                    <a:pt x="72" y="161"/>
                    <a:pt x="100" y="198"/>
                    <a:pt x="115" y="198"/>
                  </a:cubicBezTo>
                  <a:cubicBezTo>
                    <a:pt x="116" y="198"/>
                    <a:pt x="118" y="198"/>
                    <a:pt x="119" y="197"/>
                  </a:cubicBezTo>
                  <a:cubicBezTo>
                    <a:pt x="127" y="193"/>
                    <a:pt x="115" y="140"/>
                    <a:pt x="84" y="88"/>
                  </a:cubicBezTo>
                  <a:cubicBezTo>
                    <a:pt x="60" y="39"/>
                    <a:pt x="27" y="0"/>
                    <a:pt x="16" y="0"/>
                  </a:cubicBezTo>
                  <a:close/>
                </a:path>
              </a:pathLst>
            </a:custGeom>
            <a:solidFill>
              <a:srgbClr val="455A6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99" name="Google Shape;699;p6"/>
            <p:cNvSpPr/>
            <p:nvPr/>
          </p:nvSpPr>
          <p:spPr>
            <a:xfrm>
              <a:off x="7600643" y="2832442"/>
              <a:ext cx="8898" cy="7964"/>
            </a:xfrm>
            <a:custGeom>
              <a:rect b="b" l="l" r="r" t="t"/>
              <a:pathLst>
                <a:path extrusionOk="0" h="162" w="181">
                  <a:moveTo>
                    <a:pt x="14" y="1"/>
                  </a:moveTo>
                  <a:cubicBezTo>
                    <a:pt x="12" y="1"/>
                    <a:pt x="10" y="1"/>
                    <a:pt x="9" y="2"/>
                  </a:cubicBezTo>
                  <a:cubicBezTo>
                    <a:pt x="1" y="11"/>
                    <a:pt x="27" y="55"/>
                    <a:pt x="75" y="99"/>
                  </a:cubicBezTo>
                  <a:cubicBezTo>
                    <a:pt x="113" y="136"/>
                    <a:pt x="151" y="161"/>
                    <a:pt x="166" y="161"/>
                  </a:cubicBezTo>
                  <a:cubicBezTo>
                    <a:pt x="168" y="161"/>
                    <a:pt x="170" y="161"/>
                    <a:pt x="171" y="160"/>
                  </a:cubicBezTo>
                  <a:cubicBezTo>
                    <a:pt x="180" y="146"/>
                    <a:pt x="149" y="107"/>
                    <a:pt x="106" y="63"/>
                  </a:cubicBezTo>
                  <a:cubicBezTo>
                    <a:pt x="67" y="26"/>
                    <a:pt x="29" y="1"/>
                    <a:pt x="14" y="1"/>
                  </a:cubicBezTo>
                  <a:close/>
                </a:path>
              </a:pathLst>
            </a:custGeom>
            <a:solidFill>
              <a:srgbClr val="455A6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00" name="Google Shape;700;p6"/>
            <p:cNvSpPr/>
            <p:nvPr/>
          </p:nvSpPr>
          <p:spPr>
            <a:xfrm>
              <a:off x="7617604" y="2846503"/>
              <a:ext cx="10373" cy="5654"/>
            </a:xfrm>
            <a:custGeom>
              <a:rect b="b" l="l" r="r" t="t"/>
              <a:pathLst>
                <a:path extrusionOk="0" h="115" w="211">
                  <a:moveTo>
                    <a:pt x="17" y="0"/>
                  </a:moveTo>
                  <a:cubicBezTo>
                    <a:pt x="11" y="0"/>
                    <a:pt x="7" y="1"/>
                    <a:pt x="5" y="5"/>
                  </a:cubicBezTo>
                  <a:cubicBezTo>
                    <a:pt x="1" y="13"/>
                    <a:pt x="40" y="49"/>
                    <a:pt x="97" y="79"/>
                  </a:cubicBezTo>
                  <a:cubicBezTo>
                    <a:pt x="136" y="102"/>
                    <a:pt x="175" y="114"/>
                    <a:pt x="194" y="114"/>
                  </a:cubicBezTo>
                  <a:cubicBezTo>
                    <a:pt x="201" y="114"/>
                    <a:pt x="205" y="113"/>
                    <a:pt x="207" y="110"/>
                  </a:cubicBezTo>
                  <a:cubicBezTo>
                    <a:pt x="211" y="96"/>
                    <a:pt x="171" y="66"/>
                    <a:pt x="118" y="35"/>
                  </a:cubicBezTo>
                  <a:cubicBezTo>
                    <a:pt x="75" y="15"/>
                    <a:pt x="37" y="0"/>
                    <a:pt x="17" y="0"/>
                  </a:cubicBezTo>
                  <a:close/>
                </a:path>
              </a:pathLst>
            </a:custGeom>
            <a:solidFill>
              <a:srgbClr val="455A6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01" name="Google Shape;701;p6"/>
            <p:cNvSpPr/>
            <p:nvPr/>
          </p:nvSpPr>
          <p:spPr>
            <a:xfrm>
              <a:off x="7637859" y="2855205"/>
              <a:ext cx="11160" cy="3196"/>
            </a:xfrm>
            <a:custGeom>
              <a:rect b="b" l="l" r="r" t="t"/>
              <a:pathLst>
                <a:path extrusionOk="0" h="65" w="227">
                  <a:moveTo>
                    <a:pt x="41" y="0"/>
                  </a:moveTo>
                  <a:cubicBezTo>
                    <a:pt x="21" y="0"/>
                    <a:pt x="6" y="2"/>
                    <a:pt x="4" y="7"/>
                  </a:cubicBezTo>
                  <a:cubicBezTo>
                    <a:pt x="0" y="20"/>
                    <a:pt x="47" y="42"/>
                    <a:pt x="109" y="55"/>
                  </a:cubicBezTo>
                  <a:cubicBezTo>
                    <a:pt x="140" y="62"/>
                    <a:pt x="168" y="65"/>
                    <a:pt x="189" y="65"/>
                  </a:cubicBezTo>
                  <a:cubicBezTo>
                    <a:pt x="209" y="65"/>
                    <a:pt x="222" y="62"/>
                    <a:pt x="222" y="55"/>
                  </a:cubicBezTo>
                  <a:cubicBezTo>
                    <a:pt x="227" y="42"/>
                    <a:pt x="178" y="20"/>
                    <a:pt x="118" y="7"/>
                  </a:cubicBezTo>
                  <a:cubicBezTo>
                    <a:pt x="89" y="2"/>
                    <a:pt x="62" y="0"/>
                    <a:pt x="41" y="0"/>
                  </a:cubicBezTo>
                  <a:close/>
                </a:path>
              </a:pathLst>
            </a:custGeom>
            <a:solidFill>
              <a:srgbClr val="455A6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02" name="Google Shape;702;p6"/>
            <p:cNvSpPr/>
            <p:nvPr/>
          </p:nvSpPr>
          <p:spPr>
            <a:xfrm>
              <a:off x="7659983" y="2856385"/>
              <a:ext cx="10963" cy="2802"/>
            </a:xfrm>
            <a:custGeom>
              <a:rect b="b" l="l" r="r" t="t"/>
              <a:pathLst>
                <a:path extrusionOk="0" h="57" w="223">
                  <a:moveTo>
                    <a:pt x="167" y="0"/>
                  </a:moveTo>
                  <a:cubicBezTo>
                    <a:pt x="148" y="0"/>
                    <a:pt x="127" y="2"/>
                    <a:pt x="105" y="5"/>
                  </a:cubicBezTo>
                  <a:cubicBezTo>
                    <a:pt x="48" y="13"/>
                    <a:pt x="0" y="26"/>
                    <a:pt x="0" y="40"/>
                  </a:cubicBezTo>
                  <a:cubicBezTo>
                    <a:pt x="0" y="49"/>
                    <a:pt x="25" y="56"/>
                    <a:pt x="63" y="56"/>
                  </a:cubicBezTo>
                  <a:cubicBezTo>
                    <a:pt x="78" y="56"/>
                    <a:pt x="95" y="55"/>
                    <a:pt x="113" y="52"/>
                  </a:cubicBezTo>
                  <a:cubicBezTo>
                    <a:pt x="174" y="44"/>
                    <a:pt x="222" y="26"/>
                    <a:pt x="222" y="13"/>
                  </a:cubicBezTo>
                  <a:cubicBezTo>
                    <a:pt x="220" y="5"/>
                    <a:pt x="198" y="0"/>
                    <a:pt x="167" y="0"/>
                  </a:cubicBezTo>
                  <a:close/>
                </a:path>
              </a:pathLst>
            </a:custGeom>
            <a:solidFill>
              <a:srgbClr val="455A6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03" name="Google Shape;703;p6"/>
            <p:cNvSpPr/>
            <p:nvPr/>
          </p:nvSpPr>
          <p:spPr>
            <a:xfrm>
              <a:off x="7681221" y="2849256"/>
              <a:ext cx="10570" cy="5064"/>
            </a:xfrm>
            <a:custGeom>
              <a:rect b="b" l="l" r="r" t="t"/>
              <a:pathLst>
                <a:path extrusionOk="0" h="103" w="215">
                  <a:moveTo>
                    <a:pt x="195" y="0"/>
                  </a:moveTo>
                  <a:cubicBezTo>
                    <a:pt x="175" y="0"/>
                    <a:pt x="138" y="12"/>
                    <a:pt x="97" y="32"/>
                  </a:cubicBezTo>
                  <a:cubicBezTo>
                    <a:pt x="40" y="54"/>
                    <a:pt x="0" y="84"/>
                    <a:pt x="4" y="98"/>
                  </a:cubicBezTo>
                  <a:cubicBezTo>
                    <a:pt x="6" y="101"/>
                    <a:pt x="10" y="103"/>
                    <a:pt x="17" y="103"/>
                  </a:cubicBezTo>
                  <a:cubicBezTo>
                    <a:pt x="36" y="103"/>
                    <a:pt x="72" y="91"/>
                    <a:pt x="115" y="71"/>
                  </a:cubicBezTo>
                  <a:cubicBezTo>
                    <a:pt x="175" y="45"/>
                    <a:pt x="214" y="14"/>
                    <a:pt x="210" y="5"/>
                  </a:cubicBezTo>
                  <a:cubicBezTo>
                    <a:pt x="208" y="2"/>
                    <a:pt x="203" y="0"/>
                    <a:pt x="195" y="0"/>
                  </a:cubicBezTo>
                  <a:close/>
                </a:path>
              </a:pathLst>
            </a:custGeom>
            <a:solidFill>
              <a:srgbClr val="455A6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04" name="Google Shape;704;p6"/>
            <p:cNvSpPr/>
            <p:nvPr/>
          </p:nvSpPr>
          <p:spPr>
            <a:xfrm>
              <a:off x="7700345" y="2836326"/>
              <a:ext cx="9292" cy="7374"/>
            </a:xfrm>
            <a:custGeom>
              <a:rect b="b" l="l" r="r" t="t"/>
              <a:pathLst>
                <a:path extrusionOk="0" h="150" w="189">
                  <a:moveTo>
                    <a:pt x="174" y="0"/>
                  </a:moveTo>
                  <a:cubicBezTo>
                    <a:pt x="158" y="0"/>
                    <a:pt x="120" y="20"/>
                    <a:pt x="79" y="54"/>
                  </a:cubicBezTo>
                  <a:cubicBezTo>
                    <a:pt x="31" y="98"/>
                    <a:pt x="0" y="137"/>
                    <a:pt x="9" y="146"/>
                  </a:cubicBezTo>
                  <a:cubicBezTo>
                    <a:pt x="10" y="148"/>
                    <a:pt x="13" y="149"/>
                    <a:pt x="17" y="149"/>
                  </a:cubicBezTo>
                  <a:cubicBezTo>
                    <a:pt x="34" y="149"/>
                    <a:pt x="70" y="126"/>
                    <a:pt x="109" y="93"/>
                  </a:cubicBezTo>
                  <a:cubicBezTo>
                    <a:pt x="158" y="50"/>
                    <a:pt x="188" y="10"/>
                    <a:pt x="180" y="2"/>
                  </a:cubicBezTo>
                  <a:cubicBezTo>
                    <a:pt x="178" y="1"/>
                    <a:pt x="176" y="0"/>
                    <a:pt x="174" y="0"/>
                  </a:cubicBezTo>
                  <a:close/>
                </a:path>
              </a:pathLst>
            </a:custGeom>
            <a:solidFill>
              <a:srgbClr val="455A6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05" name="Google Shape;705;p6"/>
            <p:cNvSpPr/>
            <p:nvPr/>
          </p:nvSpPr>
          <p:spPr>
            <a:xfrm>
              <a:off x="7715782" y="2818726"/>
              <a:ext cx="7178" cy="9390"/>
            </a:xfrm>
            <a:custGeom>
              <a:rect b="b" l="l" r="r" t="t"/>
              <a:pathLst>
                <a:path extrusionOk="0" h="191" w="146">
                  <a:moveTo>
                    <a:pt x="134" y="1"/>
                  </a:moveTo>
                  <a:cubicBezTo>
                    <a:pt x="120" y="1"/>
                    <a:pt x="86" y="35"/>
                    <a:pt x="53" y="84"/>
                  </a:cubicBezTo>
                  <a:cubicBezTo>
                    <a:pt x="23" y="137"/>
                    <a:pt x="1" y="181"/>
                    <a:pt x="15" y="189"/>
                  </a:cubicBezTo>
                  <a:cubicBezTo>
                    <a:pt x="15" y="190"/>
                    <a:pt x="17" y="191"/>
                    <a:pt x="18" y="191"/>
                  </a:cubicBezTo>
                  <a:cubicBezTo>
                    <a:pt x="30" y="191"/>
                    <a:pt x="61" y="157"/>
                    <a:pt x="93" y="110"/>
                  </a:cubicBezTo>
                  <a:cubicBezTo>
                    <a:pt x="128" y="58"/>
                    <a:pt x="146" y="11"/>
                    <a:pt x="136" y="1"/>
                  </a:cubicBezTo>
                  <a:cubicBezTo>
                    <a:pt x="136" y="1"/>
                    <a:pt x="135" y="1"/>
                    <a:pt x="134" y="1"/>
                  </a:cubicBezTo>
                  <a:close/>
                </a:path>
              </a:pathLst>
            </a:custGeom>
            <a:solidFill>
              <a:srgbClr val="455A6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06" name="Google Shape;706;p6"/>
            <p:cNvSpPr/>
            <p:nvPr/>
          </p:nvSpPr>
          <p:spPr>
            <a:xfrm>
              <a:off x="7726107" y="2805009"/>
              <a:ext cx="2851" cy="3736"/>
            </a:xfrm>
            <a:custGeom>
              <a:rect b="b" l="l" r="r" t="t"/>
              <a:pathLst>
                <a:path extrusionOk="0" h="76" w="58">
                  <a:moveTo>
                    <a:pt x="36" y="0"/>
                  </a:moveTo>
                  <a:cubicBezTo>
                    <a:pt x="26" y="0"/>
                    <a:pt x="13" y="13"/>
                    <a:pt x="5" y="32"/>
                  </a:cubicBezTo>
                  <a:cubicBezTo>
                    <a:pt x="1" y="54"/>
                    <a:pt x="5" y="70"/>
                    <a:pt x="19" y="75"/>
                  </a:cubicBezTo>
                  <a:cubicBezTo>
                    <a:pt x="20" y="75"/>
                    <a:pt x="22" y="76"/>
                    <a:pt x="24" y="76"/>
                  </a:cubicBezTo>
                  <a:cubicBezTo>
                    <a:pt x="35" y="76"/>
                    <a:pt x="46" y="63"/>
                    <a:pt x="53" y="44"/>
                  </a:cubicBezTo>
                  <a:cubicBezTo>
                    <a:pt x="57" y="27"/>
                    <a:pt x="53" y="5"/>
                    <a:pt x="41" y="1"/>
                  </a:cubicBezTo>
                  <a:cubicBezTo>
                    <a:pt x="39" y="1"/>
                    <a:pt x="38" y="0"/>
                    <a:pt x="36" y="0"/>
                  </a:cubicBezTo>
                  <a:close/>
                </a:path>
              </a:pathLst>
            </a:custGeom>
            <a:solidFill>
              <a:srgbClr val="455A6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07" name="Google Shape;707;p6"/>
            <p:cNvSpPr/>
            <p:nvPr/>
          </p:nvSpPr>
          <p:spPr>
            <a:xfrm>
              <a:off x="7659294" y="2889275"/>
              <a:ext cx="2606" cy="10963"/>
            </a:xfrm>
            <a:custGeom>
              <a:rect b="b" l="l" r="r" t="t"/>
              <a:pathLst>
                <a:path extrusionOk="0" h="223" w="53">
                  <a:moveTo>
                    <a:pt x="31" y="0"/>
                  </a:moveTo>
                  <a:cubicBezTo>
                    <a:pt x="18" y="0"/>
                    <a:pt x="5" y="48"/>
                    <a:pt x="0" y="109"/>
                  </a:cubicBezTo>
                  <a:cubicBezTo>
                    <a:pt x="0" y="170"/>
                    <a:pt x="10" y="222"/>
                    <a:pt x="22" y="222"/>
                  </a:cubicBezTo>
                  <a:cubicBezTo>
                    <a:pt x="36" y="222"/>
                    <a:pt x="49" y="175"/>
                    <a:pt x="49" y="109"/>
                  </a:cubicBezTo>
                  <a:cubicBezTo>
                    <a:pt x="53" y="48"/>
                    <a:pt x="44" y="0"/>
                    <a:pt x="31" y="0"/>
                  </a:cubicBezTo>
                  <a:close/>
                </a:path>
              </a:pathLst>
            </a:custGeom>
            <a:solidFill>
              <a:srgbClr val="455A6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08" name="Google Shape;708;p6"/>
            <p:cNvSpPr/>
            <p:nvPr/>
          </p:nvSpPr>
          <p:spPr>
            <a:xfrm>
              <a:off x="7658655" y="2911152"/>
              <a:ext cx="2458" cy="11012"/>
            </a:xfrm>
            <a:custGeom>
              <a:rect b="b" l="l" r="r" t="t"/>
              <a:pathLst>
                <a:path extrusionOk="0" h="224" w="50">
                  <a:moveTo>
                    <a:pt x="27" y="1"/>
                  </a:moveTo>
                  <a:cubicBezTo>
                    <a:pt x="13" y="1"/>
                    <a:pt x="1" y="53"/>
                    <a:pt x="1" y="114"/>
                  </a:cubicBezTo>
                  <a:cubicBezTo>
                    <a:pt x="1" y="176"/>
                    <a:pt x="9" y="223"/>
                    <a:pt x="18" y="223"/>
                  </a:cubicBezTo>
                  <a:cubicBezTo>
                    <a:pt x="18" y="223"/>
                    <a:pt x="19" y="223"/>
                    <a:pt x="20" y="223"/>
                  </a:cubicBezTo>
                  <a:cubicBezTo>
                    <a:pt x="32" y="223"/>
                    <a:pt x="44" y="173"/>
                    <a:pt x="49" y="114"/>
                  </a:cubicBezTo>
                  <a:cubicBezTo>
                    <a:pt x="49" y="53"/>
                    <a:pt x="40" y="1"/>
                    <a:pt x="27" y="1"/>
                  </a:cubicBezTo>
                  <a:close/>
                </a:path>
              </a:pathLst>
            </a:custGeom>
            <a:solidFill>
              <a:srgbClr val="455A6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09" name="Google Shape;709;p6"/>
            <p:cNvSpPr/>
            <p:nvPr/>
          </p:nvSpPr>
          <p:spPr>
            <a:xfrm>
              <a:off x="7657819" y="2933276"/>
              <a:ext cx="2606" cy="11062"/>
            </a:xfrm>
            <a:custGeom>
              <a:rect b="b" l="l" r="r" t="t"/>
              <a:pathLst>
                <a:path extrusionOk="0" h="225" w="53">
                  <a:moveTo>
                    <a:pt x="30" y="1"/>
                  </a:moveTo>
                  <a:cubicBezTo>
                    <a:pt x="18" y="1"/>
                    <a:pt x="4" y="49"/>
                    <a:pt x="4" y="110"/>
                  </a:cubicBezTo>
                  <a:cubicBezTo>
                    <a:pt x="0" y="172"/>
                    <a:pt x="8" y="224"/>
                    <a:pt x="22" y="224"/>
                  </a:cubicBezTo>
                  <a:cubicBezTo>
                    <a:pt x="35" y="224"/>
                    <a:pt x="48" y="176"/>
                    <a:pt x="48" y="114"/>
                  </a:cubicBezTo>
                  <a:cubicBezTo>
                    <a:pt x="52" y="49"/>
                    <a:pt x="44" y="1"/>
                    <a:pt x="30" y="1"/>
                  </a:cubicBezTo>
                  <a:close/>
                </a:path>
              </a:pathLst>
            </a:custGeom>
            <a:solidFill>
              <a:srgbClr val="455A6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10" name="Google Shape;710;p6"/>
            <p:cNvSpPr/>
            <p:nvPr/>
          </p:nvSpPr>
          <p:spPr>
            <a:xfrm>
              <a:off x="7657180" y="2955202"/>
              <a:ext cx="2360" cy="11258"/>
            </a:xfrm>
            <a:custGeom>
              <a:rect b="b" l="l" r="r" t="t"/>
              <a:pathLst>
                <a:path extrusionOk="0" h="229" w="48">
                  <a:moveTo>
                    <a:pt x="27" y="0"/>
                  </a:moveTo>
                  <a:cubicBezTo>
                    <a:pt x="17" y="0"/>
                    <a:pt x="5" y="53"/>
                    <a:pt x="0" y="114"/>
                  </a:cubicBezTo>
                  <a:cubicBezTo>
                    <a:pt x="0" y="176"/>
                    <a:pt x="9" y="228"/>
                    <a:pt x="21" y="228"/>
                  </a:cubicBezTo>
                  <a:cubicBezTo>
                    <a:pt x="35" y="228"/>
                    <a:pt x="48" y="176"/>
                    <a:pt x="48" y="114"/>
                  </a:cubicBezTo>
                  <a:cubicBezTo>
                    <a:pt x="48" y="53"/>
                    <a:pt x="39" y="0"/>
                    <a:pt x="27" y="0"/>
                  </a:cubicBezTo>
                  <a:close/>
                </a:path>
              </a:pathLst>
            </a:custGeom>
            <a:solidFill>
              <a:srgbClr val="455A6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11" name="Google Shape;711;p6"/>
            <p:cNvSpPr/>
            <p:nvPr/>
          </p:nvSpPr>
          <p:spPr>
            <a:xfrm>
              <a:off x="7656492" y="2977326"/>
              <a:ext cx="2458" cy="11012"/>
            </a:xfrm>
            <a:custGeom>
              <a:rect b="b" l="l" r="r" t="t"/>
              <a:pathLst>
                <a:path extrusionOk="0" h="224" w="50">
                  <a:moveTo>
                    <a:pt x="27" y="0"/>
                  </a:moveTo>
                  <a:cubicBezTo>
                    <a:pt x="14" y="0"/>
                    <a:pt x="5" y="49"/>
                    <a:pt x="1" y="110"/>
                  </a:cubicBezTo>
                  <a:cubicBezTo>
                    <a:pt x="1" y="176"/>
                    <a:pt x="9" y="224"/>
                    <a:pt x="23" y="224"/>
                  </a:cubicBezTo>
                  <a:cubicBezTo>
                    <a:pt x="35" y="224"/>
                    <a:pt x="45" y="176"/>
                    <a:pt x="49" y="115"/>
                  </a:cubicBezTo>
                  <a:cubicBezTo>
                    <a:pt x="49" y="53"/>
                    <a:pt x="41" y="0"/>
                    <a:pt x="27" y="0"/>
                  </a:cubicBezTo>
                  <a:close/>
                </a:path>
              </a:pathLst>
            </a:custGeom>
            <a:solidFill>
              <a:srgbClr val="455A6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12" name="Google Shape;712;p6"/>
            <p:cNvSpPr/>
            <p:nvPr/>
          </p:nvSpPr>
          <p:spPr>
            <a:xfrm>
              <a:off x="7655902" y="2999449"/>
              <a:ext cx="2360" cy="11012"/>
            </a:xfrm>
            <a:custGeom>
              <a:rect b="b" l="l" r="r" t="t"/>
              <a:pathLst>
                <a:path extrusionOk="0" h="224" w="48">
                  <a:moveTo>
                    <a:pt x="25" y="0"/>
                  </a:moveTo>
                  <a:cubicBezTo>
                    <a:pt x="12" y="0"/>
                    <a:pt x="0" y="51"/>
                    <a:pt x="0" y="111"/>
                  </a:cubicBezTo>
                  <a:cubicBezTo>
                    <a:pt x="0" y="171"/>
                    <a:pt x="9" y="224"/>
                    <a:pt x="21" y="224"/>
                  </a:cubicBezTo>
                  <a:cubicBezTo>
                    <a:pt x="31" y="224"/>
                    <a:pt x="43" y="176"/>
                    <a:pt x="47" y="111"/>
                  </a:cubicBezTo>
                  <a:cubicBezTo>
                    <a:pt x="47" y="49"/>
                    <a:pt x="39" y="0"/>
                    <a:pt x="26" y="0"/>
                  </a:cubicBezTo>
                  <a:cubicBezTo>
                    <a:pt x="26" y="0"/>
                    <a:pt x="25" y="0"/>
                    <a:pt x="25" y="0"/>
                  </a:cubicBezTo>
                  <a:close/>
                </a:path>
              </a:pathLst>
            </a:custGeom>
            <a:solidFill>
              <a:srgbClr val="455A6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13" name="Google Shape;713;p6"/>
            <p:cNvSpPr/>
            <p:nvPr/>
          </p:nvSpPr>
          <p:spPr>
            <a:xfrm>
              <a:off x="7655017" y="3021376"/>
              <a:ext cx="2606" cy="11012"/>
            </a:xfrm>
            <a:custGeom>
              <a:rect b="b" l="l" r="r" t="t"/>
              <a:pathLst>
                <a:path extrusionOk="0" h="224" w="53">
                  <a:moveTo>
                    <a:pt x="31" y="0"/>
                  </a:moveTo>
                  <a:cubicBezTo>
                    <a:pt x="18" y="0"/>
                    <a:pt x="5" y="48"/>
                    <a:pt x="5" y="114"/>
                  </a:cubicBezTo>
                  <a:cubicBezTo>
                    <a:pt x="0" y="175"/>
                    <a:pt x="13" y="224"/>
                    <a:pt x="22" y="224"/>
                  </a:cubicBezTo>
                  <a:cubicBezTo>
                    <a:pt x="23" y="224"/>
                    <a:pt x="23" y="224"/>
                    <a:pt x="24" y="224"/>
                  </a:cubicBezTo>
                  <a:cubicBezTo>
                    <a:pt x="36" y="224"/>
                    <a:pt x="49" y="173"/>
                    <a:pt x="53" y="114"/>
                  </a:cubicBezTo>
                  <a:cubicBezTo>
                    <a:pt x="53" y="53"/>
                    <a:pt x="44" y="0"/>
                    <a:pt x="31" y="0"/>
                  </a:cubicBezTo>
                  <a:close/>
                </a:path>
              </a:pathLst>
            </a:custGeom>
            <a:solidFill>
              <a:srgbClr val="455A6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14" name="Google Shape;714;p6"/>
            <p:cNvSpPr/>
            <p:nvPr/>
          </p:nvSpPr>
          <p:spPr>
            <a:xfrm>
              <a:off x="7654329" y="3043549"/>
              <a:ext cx="2655" cy="10963"/>
            </a:xfrm>
            <a:custGeom>
              <a:rect b="b" l="l" r="r" t="t"/>
              <a:pathLst>
                <a:path extrusionOk="0" h="223" w="54">
                  <a:moveTo>
                    <a:pt x="32" y="0"/>
                  </a:moveTo>
                  <a:cubicBezTo>
                    <a:pt x="19" y="0"/>
                    <a:pt x="6" y="47"/>
                    <a:pt x="6" y="109"/>
                  </a:cubicBezTo>
                  <a:cubicBezTo>
                    <a:pt x="1" y="170"/>
                    <a:pt x="14" y="222"/>
                    <a:pt x="23" y="222"/>
                  </a:cubicBezTo>
                  <a:cubicBezTo>
                    <a:pt x="36" y="222"/>
                    <a:pt x="49" y="174"/>
                    <a:pt x="53" y="113"/>
                  </a:cubicBezTo>
                  <a:cubicBezTo>
                    <a:pt x="53" y="47"/>
                    <a:pt x="45" y="0"/>
                    <a:pt x="32" y="0"/>
                  </a:cubicBezTo>
                  <a:close/>
                </a:path>
              </a:pathLst>
            </a:custGeom>
            <a:solidFill>
              <a:srgbClr val="455A6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15" name="Google Shape;715;p6"/>
            <p:cNvSpPr/>
            <p:nvPr/>
          </p:nvSpPr>
          <p:spPr>
            <a:xfrm>
              <a:off x="7653936" y="3065426"/>
              <a:ext cx="2409" cy="11209"/>
            </a:xfrm>
            <a:custGeom>
              <a:rect b="b" l="l" r="r" t="t"/>
              <a:pathLst>
                <a:path extrusionOk="0" h="228" w="49">
                  <a:moveTo>
                    <a:pt x="27" y="1"/>
                  </a:moveTo>
                  <a:cubicBezTo>
                    <a:pt x="14" y="1"/>
                    <a:pt x="0" y="53"/>
                    <a:pt x="0" y="114"/>
                  </a:cubicBezTo>
                  <a:cubicBezTo>
                    <a:pt x="0" y="175"/>
                    <a:pt x="9" y="227"/>
                    <a:pt x="22" y="227"/>
                  </a:cubicBezTo>
                  <a:cubicBezTo>
                    <a:pt x="35" y="227"/>
                    <a:pt x="44" y="175"/>
                    <a:pt x="49" y="114"/>
                  </a:cubicBezTo>
                  <a:cubicBezTo>
                    <a:pt x="49" y="53"/>
                    <a:pt x="40" y="5"/>
                    <a:pt x="27" y="1"/>
                  </a:cubicBezTo>
                  <a:close/>
                </a:path>
              </a:pathLst>
            </a:custGeom>
            <a:solidFill>
              <a:srgbClr val="455A6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16" name="Google Shape;716;p6"/>
            <p:cNvSpPr/>
            <p:nvPr/>
          </p:nvSpPr>
          <p:spPr>
            <a:xfrm>
              <a:off x="7653296" y="3087550"/>
              <a:ext cx="2360" cy="11209"/>
            </a:xfrm>
            <a:custGeom>
              <a:rect b="b" l="l" r="r" t="t"/>
              <a:pathLst>
                <a:path extrusionOk="0" h="228" w="48">
                  <a:moveTo>
                    <a:pt x="27" y="1"/>
                  </a:moveTo>
                  <a:cubicBezTo>
                    <a:pt x="13" y="1"/>
                    <a:pt x="1" y="53"/>
                    <a:pt x="1" y="114"/>
                  </a:cubicBezTo>
                  <a:cubicBezTo>
                    <a:pt x="1" y="175"/>
                    <a:pt x="9" y="223"/>
                    <a:pt x="22" y="227"/>
                  </a:cubicBezTo>
                  <a:cubicBezTo>
                    <a:pt x="35" y="227"/>
                    <a:pt x="44" y="175"/>
                    <a:pt x="48" y="114"/>
                  </a:cubicBezTo>
                  <a:cubicBezTo>
                    <a:pt x="48" y="53"/>
                    <a:pt x="40" y="1"/>
                    <a:pt x="27" y="1"/>
                  </a:cubicBezTo>
                  <a:close/>
                </a:path>
              </a:pathLst>
            </a:custGeom>
            <a:solidFill>
              <a:srgbClr val="455A6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17" name="Google Shape;717;p6"/>
            <p:cNvSpPr/>
            <p:nvPr/>
          </p:nvSpPr>
          <p:spPr>
            <a:xfrm>
              <a:off x="7652657" y="3109673"/>
              <a:ext cx="2409" cy="11012"/>
            </a:xfrm>
            <a:custGeom>
              <a:rect b="b" l="l" r="r" t="t"/>
              <a:pathLst>
                <a:path extrusionOk="0" h="224" w="49">
                  <a:moveTo>
                    <a:pt x="26" y="1"/>
                  </a:moveTo>
                  <a:cubicBezTo>
                    <a:pt x="14" y="1"/>
                    <a:pt x="4" y="49"/>
                    <a:pt x="0" y="110"/>
                  </a:cubicBezTo>
                  <a:cubicBezTo>
                    <a:pt x="0" y="176"/>
                    <a:pt x="9" y="223"/>
                    <a:pt x="22" y="223"/>
                  </a:cubicBezTo>
                  <a:cubicBezTo>
                    <a:pt x="35" y="223"/>
                    <a:pt x="48" y="176"/>
                    <a:pt x="48" y="114"/>
                  </a:cubicBezTo>
                  <a:cubicBezTo>
                    <a:pt x="48" y="53"/>
                    <a:pt x="40" y="1"/>
                    <a:pt x="26" y="1"/>
                  </a:cubicBezTo>
                  <a:close/>
                </a:path>
              </a:pathLst>
            </a:custGeom>
            <a:solidFill>
              <a:srgbClr val="455A6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18" name="Google Shape;718;p6"/>
            <p:cNvSpPr/>
            <p:nvPr/>
          </p:nvSpPr>
          <p:spPr>
            <a:xfrm>
              <a:off x="7652018" y="3131796"/>
              <a:ext cx="2606" cy="11062"/>
            </a:xfrm>
            <a:custGeom>
              <a:rect b="b" l="l" r="r" t="t"/>
              <a:pathLst>
                <a:path extrusionOk="0" h="225" w="53">
                  <a:moveTo>
                    <a:pt x="31" y="1"/>
                  </a:moveTo>
                  <a:cubicBezTo>
                    <a:pt x="17" y="1"/>
                    <a:pt x="5" y="49"/>
                    <a:pt x="5" y="110"/>
                  </a:cubicBezTo>
                  <a:cubicBezTo>
                    <a:pt x="1" y="172"/>
                    <a:pt x="9" y="224"/>
                    <a:pt x="22" y="224"/>
                  </a:cubicBezTo>
                  <a:cubicBezTo>
                    <a:pt x="35" y="224"/>
                    <a:pt x="48" y="176"/>
                    <a:pt x="48" y="110"/>
                  </a:cubicBezTo>
                  <a:cubicBezTo>
                    <a:pt x="53" y="49"/>
                    <a:pt x="39" y="1"/>
                    <a:pt x="31" y="1"/>
                  </a:cubicBezTo>
                  <a:close/>
                </a:path>
              </a:pathLst>
            </a:custGeom>
            <a:solidFill>
              <a:srgbClr val="455A6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19" name="Google Shape;719;p6"/>
            <p:cNvSpPr/>
            <p:nvPr/>
          </p:nvSpPr>
          <p:spPr>
            <a:xfrm>
              <a:off x="7651330" y="3153723"/>
              <a:ext cx="2655" cy="11258"/>
            </a:xfrm>
            <a:custGeom>
              <a:rect b="b" l="l" r="r" t="t"/>
              <a:pathLst>
                <a:path extrusionOk="0" h="229" w="54">
                  <a:moveTo>
                    <a:pt x="31" y="0"/>
                  </a:moveTo>
                  <a:cubicBezTo>
                    <a:pt x="19" y="0"/>
                    <a:pt x="5" y="53"/>
                    <a:pt x="5" y="114"/>
                  </a:cubicBezTo>
                  <a:cubicBezTo>
                    <a:pt x="1" y="176"/>
                    <a:pt x="15" y="228"/>
                    <a:pt x="27" y="228"/>
                  </a:cubicBezTo>
                  <a:cubicBezTo>
                    <a:pt x="36" y="228"/>
                    <a:pt x="49" y="176"/>
                    <a:pt x="53" y="114"/>
                  </a:cubicBezTo>
                  <a:cubicBezTo>
                    <a:pt x="53" y="53"/>
                    <a:pt x="45" y="0"/>
                    <a:pt x="31" y="0"/>
                  </a:cubicBezTo>
                  <a:close/>
                </a:path>
              </a:pathLst>
            </a:custGeom>
            <a:solidFill>
              <a:srgbClr val="455A6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20" name="Google Shape;720;p6"/>
            <p:cNvSpPr/>
            <p:nvPr/>
          </p:nvSpPr>
          <p:spPr>
            <a:xfrm>
              <a:off x="7650937" y="3175847"/>
              <a:ext cx="2409" cy="11062"/>
            </a:xfrm>
            <a:custGeom>
              <a:rect b="b" l="l" r="r" t="t"/>
              <a:pathLst>
                <a:path extrusionOk="0" h="225" w="49">
                  <a:moveTo>
                    <a:pt x="27" y="0"/>
                  </a:moveTo>
                  <a:cubicBezTo>
                    <a:pt x="13" y="0"/>
                    <a:pt x="5" y="49"/>
                    <a:pt x="1" y="115"/>
                  </a:cubicBezTo>
                  <a:cubicBezTo>
                    <a:pt x="1" y="176"/>
                    <a:pt x="9" y="224"/>
                    <a:pt x="23" y="224"/>
                  </a:cubicBezTo>
                  <a:cubicBezTo>
                    <a:pt x="23" y="224"/>
                    <a:pt x="23" y="224"/>
                    <a:pt x="24" y="224"/>
                  </a:cubicBezTo>
                  <a:cubicBezTo>
                    <a:pt x="36" y="224"/>
                    <a:pt x="49" y="173"/>
                    <a:pt x="49" y="115"/>
                  </a:cubicBezTo>
                  <a:cubicBezTo>
                    <a:pt x="49" y="53"/>
                    <a:pt x="39" y="0"/>
                    <a:pt x="27" y="0"/>
                  </a:cubicBezTo>
                  <a:close/>
                </a:path>
              </a:pathLst>
            </a:custGeom>
            <a:solidFill>
              <a:srgbClr val="455A6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21" name="Google Shape;721;p6"/>
            <p:cNvSpPr/>
            <p:nvPr/>
          </p:nvSpPr>
          <p:spPr>
            <a:xfrm>
              <a:off x="7650248" y="3197970"/>
              <a:ext cx="2655" cy="11012"/>
            </a:xfrm>
            <a:custGeom>
              <a:rect b="b" l="l" r="r" t="t"/>
              <a:pathLst>
                <a:path extrusionOk="0" h="224" w="54">
                  <a:moveTo>
                    <a:pt x="31" y="0"/>
                  </a:moveTo>
                  <a:cubicBezTo>
                    <a:pt x="19" y="0"/>
                    <a:pt x="5" y="49"/>
                    <a:pt x="5" y="111"/>
                  </a:cubicBezTo>
                  <a:cubicBezTo>
                    <a:pt x="1" y="176"/>
                    <a:pt x="10" y="224"/>
                    <a:pt x="23" y="224"/>
                  </a:cubicBezTo>
                  <a:cubicBezTo>
                    <a:pt x="37" y="224"/>
                    <a:pt x="49" y="176"/>
                    <a:pt x="49" y="115"/>
                  </a:cubicBezTo>
                  <a:cubicBezTo>
                    <a:pt x="53" y="53"/>
                    <a:pt x="45" y="0"/>
                    <a:pt x="31" y="0"/>
                  </a:cubicBezTo>
                  <a:close/>
                </a:path>
              </a:pathLst>
            </a:custGeom>
            <a:solidFill>
              <a:srgbClr val="455A6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22" name="Google Shape;722;p6"/>
            <p:cNvSpPr/>
            <p:nvPr/>
          </p:nvSpPr>
          <p:spPr>
            <a:xfrm>
              <a:off x="7649855" y="3220143"/>
              <a:ext cx="2409" cy="10963"/>
            </a:xfrm>
            <a:custGeom>
              <a:rect b="b" l="l" r="r" t="t"/>
              <a:pathLst>
                <a:path extrusionOk="0" h="223" w="49">
                  <a:moveTo>
                    <a:pt x="27" y="0"/>
                  </a:moveTo>
                  <a:cubicBezTo>
                    <a:pt x="13" y="0"/>
                    <a:pt x="0" y="48"/>
                    <a:pt x="0" y="109"/>
                  </a:cubicBezTo>
                  <a:cubicBezTo>
                    <a:pt x="0" y="170"/>
                    <a:pt x="9" y="223"/>
                    <a:pt x="23" y="223"/>
                  </a:cubicBezTo>
                  <a:cubicBezTo>
                    <a:pt x="35" y="223"/>
                    <a:pt x="45" y="175"/>
                    <a:pt x="49" y="109"/>
                  </a:cubicBezTo>
                  <a:cubicBezTo>
                    <a:pt x="49" y="48"/>
                    <a:pt x="39" y="0"/>
                    <a:pt x="27" y="0"/>
                  </a:cubicBezTo>
                  <a:close/>
                </a:path>
              </a:pathLst>
            </a:custGeom>
            <a:solidFill>
              <a:srgbClr val="455A6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23" name="Google Shape;723;p6"/>
            <p:cNvSpPr/>
            <p:nvPr/>
          </p:nvSpPr>
          <p:spPr>
            <a:xfrm>
              <a:off x="7649167" y="3242069"/>
              <a:ext cx="2655" cy="11160"/>
            </a:xfrm>
            <a:custGeom>
              <a:rect b="b" l="l" r="r" t="t"/>
              <a:pathLst>
                <a:path extrusionOk="0" h="227" w="54">
                  <a:moveTo>
                    <a:pt x="32" y="0"/>
                  </a:moveTo>
                  <a:cubicBezTo>
                    <a:pt x="19" y="0"/>
                    <a:pt x="6" y="53"/>
                    <a:pt x="6" y="113"/>
                  </a:cubicBezTo>
                  <a:cubicBezTo>
                    <a:pt x="1" y="174"/>
                    <a:pt x="10" y="227"/>
                    <a:pt x="23" y="227"/>
                  </a:cubicBezTo>
                  <a:cubicBezTo>
                    <a:pt x="37" y="227"/>
                    <a:pt x="49" y="174"/>
                    <a:pt x="49" y="113"/>
                  </a:cubicBezTo>
                  <a:cubicBezTo>
                    <a:pt x="53" y="53"/>
                    <a:pt x="45" y="4"/>
                    <a:pt x="32" y="0"/>
                  </a:cubicBezTo>
                  <a:close/>
                </a:path>
              </a:pathLst>
            </a:custGeom>
            <a:solidFill>
              <a:srgbClr val="455A6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24" name="Google Shape;724;p6"/>
            <p:cNvSpPr/>
            <p:nvPr/>
          </p:nvSpPr>
          <p:spPr>
            <a:xfrm>
              <a:off x="7648773" y="3264193"/>
              <a:ext cx="2409" cy="11160"/>
            </a:xfrm>
            <a:custGeom>
              <a:rect b="b" l="l" r="r" t="t"/>
              <a:pathLst>
                <a:path extrusionOk="0" h="227" w="49">
                  <a:moveTo>
                    <a:pt x="27" y="0"/>
                  </a:moveTo>
                  <a:cubicBezTo>
                    <a:pt x="14" y="0"/>
                    <a:pt x="5" y="53"/>
                    <a:pt x="0" y="113"/>
                  </a:cubicBezTo>
                  <a:cubicBezTo>
                    <a:pt x="0" y="174"/>
                    <a:pt x="9" y="227"/>
                    <a:pt x="22" y="227"/>
                  </a:cubicBezTo>
                  <a:cubicBezTo>
                    <a:pt x="35" y="227"/>
                    <a:pt x="49" y="174"/>
                    <a:pt x="49" y="113"/>
                  </a:cubicBezTo>
                  <a:cubicBezTo>
                    <a:pt x="49" y="53"/>
                    <a:pt x="40" y="0"/>
                    <a:pt x="27" y="0"/>
                  </a:cubicBezTo>
                  <a:close/>
                </a:path>
              </a:pathLst>
            </a:custGeom>
            <a:solidFill>
              <a:srgbClr val="455A6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25" name="Google Shape;725;p6"/>
            <p:cNvSpPr/>
            <p:nvPr/>
          </p:nvSpPr>
          <p:spPr>
            <a:xfrm>
              <a:off x="7648134" y="3286316"/>
              <a:ext cx="2655" cy="11209"/>
            </a:xfrm>
            <a:custGeom>
              <a:rect b="b" l="l" r="r" t="t"/>
              <a:pathLst>
                <a:path extrusionOk="0" h="228" w="54">
                  <a:moveTo>
                    <a:pt x="31" y="0"/>
                  </a:moveTo>
                  <a:cubicBezTo>
                    <a:pt x="18" y="0"/>
                    <a:pt x="5" y="48"/>
                    <a:pt x="5" y="113"/>
                  </a:cubicBezTo>
                  <a:cubicBezTo>
                    <a:pt x="1" y="175"/>
                    <a:pt x="13" y="222"/>
                    <a:pt x="27" y="228"/>
                  </a:cubicBezTo>
                  <a:cubicBezTo>
                    <a:pt x="40" y="228"/>
                    <a:pt x="48" y="175"/>
                    <a:pt x="53" y="113"/>
                  </a:cubicBezTo>
                  <a:cubicBezTo>
                    <a:pt x="53" y="52"/>
                    <a:pt x="44" y="0"/>
                    <a:pt x="31" y="0"/>
                  </a:cubicBezTo>
                  <a:close/>
                </a:path>
              </a:pathLst>
            </a:custGeom>
            <a:solidFill>
              <a:srgbClr val="455A6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26" name="Google Shape;726;p6"/>
            <p:cNvSpPr/>
            <p:nvPr/>
          </p:nvSpPr>
          <p:spPr>
            <a:xfrm>
              <a:off x="7647692" y="3308440"/>
              <a:ext cx="2409" cy="11012"/>
            </a:xfrm>
            <a:custGeom>
              <a:rect b="b" l="l" r="r" t="t"/>
              <a:pathLst>
                <a:path extrusionOk="0" h="224" w="49">
                  <a:moveTo>
                    <a:pt x="27" y="0"/>
                  </a:moveTo>
                  <a:cubicBezTo>
                    <a:pt x="14" y="0"/>
                    <a:pt x="5" y="48"/>
                    <a:pt x="0" y="113"/>
                  </a:cubicBezTo>
                  <a:cubicBezTo>
                    <a:pt x="0" y="175"/>
                    <a:pt x="10" y="223"/>
                    <a:pt x="22" y="223"/>
                  </a:cubicBezTo>
                  <a:cubicBezTo>
                    <a:pt x="36" y="223"/>
                    <a:pt x="49" y="175"/>
                    <a:pt x="49" y="113"/>
                  </a:cubicBezTo>
                  <a:cubicBezTo>
                    <a:pt x="49" y="52"/>
                    <a:pt x="40" y="0"/>
                    <a:pt x="27" y="0"/>
                  </a:cubicBezTo>
                  <a:close/>
                </a:path>
              </a:pathLst>
            </a:custGeom>
            <a:solidFill>
              <a:srgbClr val="455A6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27" name="Google Shape;727;p6"/>
            <p:cNvSpPr/>
            <p:nvPr/>
          </p:nvSpPr>
          <p:spPr>
            <a:xfrm>
              <a:off x="7647299" y="3330514"/>
              <a:ext cx="2409" cy="11062"/>
            </a:xfrm>
            <a:custGeom>
              <a:rect b="b" l="l" r="r" t="t"/>
              <a:pathLst>
                <a:path extrusionOk="0" h="225" w="49">
                  <a:moveTo>
                    <a:pt x="26" y="1"/>
                  </a:moveTo>
                  <a:cubicBezTo>
                    <a:pt x="13" y="1"/>
                    <a:pt x="0" y="49"/>
                    <a:pt x="0" y="110"/>
                  </a:cubicBezTo>
                  <a:cubicBezTo>
                    <a:pt x="0" y="176"/>
                    <a:pt x="8" y="224"/>
                    <a:pt x="22" y="224"/>
                  </a:cubicBezTo>
                  <a:cubicBezTo>
                    <a:pt x="35" y="224"/>
                    <a:pt x="48" y="176"/>
                    <a:pt x="48" y="115"/>
                  </a:cubicBezTo>
                  <a:cubicBezTo>
                    <a:pt x="48" y="49"/>
                    <a:pt x="39" y="1"/>
                    <a:pt x="26" y="1"/>
                  </a:cubicBezTo>
                  <a:close/>
                </a:path>
              </a:pathLst>
            </a:custGeom>
            <a:solidFill>
              <a:srgbClr val="455A6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28" name="Google Shape;728;p6"/>
            <p:cNvSpPr/>
            <p:nvPr/>
          </p:nvSpPr>
          <p:spPr>
            <a:xfrm>
              <a:off x="7646856" y="3352637"/>
              <a:ext cx="2360" cy="11062"/>
            </a:xfrm>
            <a:custGeom>
              <a:rect b="b" l="l" r="r" t="t"/>
              <a:pathLst>
                <a:path extrusionOk="0" h="225" w="48">
                  <a:moveTo>
                    <a:pt x="27" y="1"/>
                  </a:moveTo>
                  <a:cubicBezTo>
                    <a:pt x="13" y="1"/>
                    <a:pt x="1" y="49"/>
                    <a:pt x="1" y="111"/>
                  </a:cubicBezTo>
                  <a:cubicBezTo>
                    <a:pt x="1" y="172"/>
                    <a:pt x="9" y="224"/>
                    <a:pt x="22" y="224"/>
                  </a:cubicBezTo>
                  <a:cubicBezTo>
                    <a:pt x="35" y="224"/>
                    <a:pt x="44" y="176"/>
                    <a:pt x="48" y="111"/>
                  </a:cubicBezTo>
                  <a:cubicBezTo>
                    <a:pt x="48" y="49"/>
                    <a:pt x="39" y="1"/>
                    <a:pt x="27" y="1"/>
                  </a:cubicBezTo>
                  <a:close/>
                </a:path>
              </a:pathLst>
            </a:custGeom>
            <a:solidFill>
              <a:srgbClr val="455A6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29" name="Google Shape;729;p6"/>
            <p:cNvSpPr/>
            <p:nvPr/>
          </p:nvSpPr>
          <p:spPr>
            <a:xfrm>
              <a:off x="7646217" y="3374810"/>
              <a:ext cx="2606" cy="11012"/>
            </a:xfrm>
            <a:custGeom>
              <a:rect b="b" l="l" r="r" t="t"/>
              <a:pathLst>
                <a:path extrusionOk="0" h="224" w="53">
                  <a:moveTo>
                    <a:pt x="29" y="1"/>
                  </a:moveTo>
                  <a:cubicBezTo>
                    <a:pt x="17" y="1"/>
                    <a:pt x="4" y="51"/>
                    <a:pt x="4" y="110"/>
                  </a:cubicBezTo>
                  <a:cubicBezTo>
                    <a:pt x="0" y="171"/>
                    <a:pt x="14" y="223"/>
                    <a:pt x="26" y="223"/>
                  </a:cubicBezTo>
                  <a:cubicBezTo>
                    <a:pt x="35" y="223"/>
                    <a:pt x="48" y="175"/>
                    <a:pt x="48" y="110"/>
                  </a:cubicBezTo>
                  <a:cubicBezTo>
                    <a:pt x="52" y="48"/>
                    <a:pt x="44" y="1"/>
                    <a:pt x="30" y="1"/>
                  </a:cubicBezTo>
                  <a:cubicBezTo>
                    <a:pt x="30" y="1"/>
                    <a:pt x="29" y="1"/>
                    <a:pt x="29" y="1"/>
                  </a:cubicBezTo>
                  <a:close/>
                </a:path>
              </a:pathLst>
            </a:custGeom>
            <a:solidFill>
              <a:srgbClr val="455A6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30" name="Google Shape;730;p6"/>
            <p:cNvSpPr/>
            <p:nvPr/>
          </p:nvSpPr>
          <p:spPr>
            <a:xfrm>
              <a:off x="7645775" y="3396737"/>
              <a:ext cx="2655" cy="11209"/>
            </a:xfrm>
            <a:custGeom>
              <a:rect b="b" l="l" r="r" t="t"/>
              <a:pathLst>
                <a:path extrusionOk="0" h="228" w="54">
                  <a:moveTo>
                    <a:pt x="27" y="1"/>
                  </a:moveTo>
                  <a:cubicBezTo>
                    <a:pt x="13" y="1"/>
                    <a:pt x="5" y="53"/>
                    <a:pt x="5" y="114"/>
                  </a:cubicBezTo>
                  <a:cubicBezTo>
                    <a:pt x="1" y="175"/>
                    <a:pt x="9" y="227"/>
                    <a:pt x="23" y="227"/>
                  </a:cubicBezTo>
                  <a:cubicBezTo>
                    <a:pt x="35" y="227"/>
                    <a:pt x="49" y="175"/>
                    <a:pt x="49" y="114"/>
                  </a:cubicBezTo>
                  <a:cubicBezTo>
                    <a:pt x="53" y="53"/>
                    <a:pt x="39" y="1"/>
                    <a:pt x="27" y="1"/>
                  </a:cubicBezTo>
                  <a:close/>
                </a:path>
              </a:pathLst>
            </a:custGeom>
            <a:solidFill>
              <a:srgbClr val="455A6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31" name="Google Shape;731;p6"/>
            <p:cNvSpPr/>
            <p:nvPr/>
          </p:nvSpPr>
          <p:spPr>
            <a:xfrm>
              <a:off x="7645332" y="3418860"/>
              <a:ext cx="2409" cy="11209"/>
            </a:xfrm>
            <a:custGeom>
              <a:rect b="b" l="l" r="r" t="t"/>
              <a:pathLst>
                <a:path extrusionOk="0" h="228" w="49">
                  <a:moveTo>
                    <a:pt x="26" y="1"/>
                  </a:moveTo>
                  <a:cubicBezTo>
                    <a:pt x="14" y="1"/>
                    <a:pt x="5" y="53"/>
                    <a:pt x="0" y="114"/>
                  </a:cubicBezTo>
                  <a:cubicBezTo>
                    <a:pt x="0" y="175"/>
                    <a:pt x="10" y="227"/>
                    <a:pt x="22" y="227"/>
                  </a:cubicBezTo>
                  <a:cubicBezTo>
                    <a:pt x="36" y="227"/>
                    <a:pt x="48" y="175"/>
                    <a:pt x="48" y="114"/>
                  </a:cubicBezTo>
                  <a:cubicBezTo>
                    <a:pt x="48" y="53"/>
                    <a:pt x="40" y="1"/>
                    <a:pt x="26" y="1"/>
                  </a:cubicBezTo>
                  <a:close/>
                </a:path>
              </a:pathLst>
            </a:custGeom>
            <a:solidFill>
              <a:srgbClr val="455A6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32" name="Google Shape;732;p6"/>
            <p:cNvSpPr/>
            <p:nvPr/>
          </p:nvSpPr>
          <p:spPr>
            <a:xfrm>
              <a:off x="7644890" y="3440983"/>
              <a:ext cx="2458" cy="11258"/>
            </a:xfrm>
            <a:custGeom>
              <a:rect b="b" l="l" r="r" t="t"/>
              <a:pathLst>
                <a:path extrusionOk="0" h="229" w="50">
                  <a:moveTo>
                    <a:pt x="27" y="1"/>
                  </a:moveTo>
                  <a:cubicBezTo>
                    <a:pt x="14" y="1"/>
                    <a:pt x="5" y="53"/>
                    <a:pt x="1" y="114"/>
                  </a:cubicBezTo>
                  <a:cubicBezTo>
                    <a:pt x="1" y="176"/>
                    <a:pt x="9" y="228"/>
                    <a:pt x="23" y="228"/>
                  </a:cubicBezTo>
                  <a:cubicBezTo>
                    <a:pt x="35" y="228"/>
                    <a:pt x="49" y="176"/>
                    <a:pt x="49" y="114"/>
                  </a:cubicBezTo>
                  <a:cubicBezTo>
                    <a:pt x="49" y="53"/>
                    <a:pt x="41" y="1"/>
                    <a:pt x="27" y="1"/>
                  </a:cubicBezTo>
                  <a:close/>
                </a:path>
              </a:pathLst>
            </a:custGeom>
            <a:solidFill>
              <a:srgbClr val="455A6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33" name="Google Shape;733;p6"/>
            <p:cNvSpPr/>
            <p:nvPr/>
          </p:nvSpPr>
          <p:spPr>
            <a:xfrm>
              <a:off x="7644496" y="3463107"/>
              <a:ext cx="2409" cy="11258"/>
            </a:xfrm>
            <a:custGeom>
              <a:rect b="b" l="l" r="r" t="t"/>
              <a:pathLst>
                <a:path extrusionOk="0" h="229" w="49">
                  <a:moveTo>
                    <a:pt x="27" y="1"/>
                  </a:moveTo>
                  <a:cubicBezTo>
                    <a:pt x="13" y="1"/>
                    <a:pt x="0" y="49"/>
                    <a:pt x="0" y="114"/>
                  </a:cubicBezTo>
                  <a:cubicBezTo>
                    <a:pt x="0" y="176"/>
                    <a:pt x="9" y="224"/>
                    <a:pt x="22" y="228"/>
                  </a:cubicBezTo>
                  <a:cubicBezTo>
                    <a:pt x="35" y="228"/>
                    <a:pt x="49" y="176"/>
                    <a:pt x="49" y="114"/>
                  </a:cubicBezTo>
                  <a:cubicBezTo>
                    <a:pt x="49" y="53"/>
                    <a:pt x="39" y="1"/>
                    <a:pt x="27" y="1"/>
                  </a:cubicBezTo>
                  <a:close/>
                </a:path>
              </a:pathLst>
            </a:custGeom>
            <a:solidFill>
              <a:srgbClr val="455A6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34" name="Google Shape;734;p6"/>
            <p:cNvSpPr/>
            <p:nvPr/>
          </p:nvSpPr>
          <p:spPr>
            <a:xfrm>
              <a:off x="7644005" y="3485230"/>
              <a:ext cx="2458" cy="11012"/>
            </a:xfrm>
            <a:custGeom>
              <a:rect b="b" l="l" r="r" t="t"/>
              <a:pathLst>
                <a:path extrusionOk="0" h="224" w="50">
                  <a:moveTo>
                    <a:pt x="27" y="0"/>
                  </a:moveTo>
                  <a:cubicBezTo>
                    <a:pt x="15" y="0"/>
                    <a:pt x="1" y="49"/>
                    <a:pt x="1" y="115"/>
                  </a:cubicBezTo>
                  <a:cubicBezTo>
                    <a:pt x="1" y="176"/>
                    <a:pt x="10" y="224"/>
                    <a:pt x="23" y="224"/>
                  </a:cubicBezTo>
                  <a:cubicBezTo>
                    <a:pt x="37" y="224"/>
                    <a:pt x="49" y="176"/>
                    <a:pt x="49" y="115"/>
                  </a:cubicBezTo>
                  <a:cubicBezTo>
                    <a:pt x="49" y="53"/>
                    <a:pt x="41" y="0"/>
                    <a:pt x="27" y="0"/>
                  </a:cubicBezTo>
                  <a:close/>
                </a:path>
              </a:pathLst>
            </a:custGeom>
            <a:solidFill>
              <a:srgbClr val="455A6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35" name="Google Shape;735;p6"/>
            <p:cNvSpPr/>
            <p:nvPr/>
          </p:nvSpPr>
          <p:spPr>
            <a:xfrm>
              <a:off x="7643611" y="3507354"/>
              <a:ext cx="2409" cy="11012"/>
            </a:xfrm>
            <a:custGeom>
              <a:rect b="b" l="l" r="r" t="t"/>
              <a:pathLst>
                <a:path extrusionOk="0" h="224" w="49">
                  <a:moveTo>
                    <a:pt x="27" y="0"/>
                  </a:moveTo>
                  <a:cubicBezTo>
                    <a:pt x="14" y="0"/>
                    <a:pt x="1" y="49"/>
                    <a:pt x="1" y="115"/>
                  </a:cubicBezTo>
                  <a:cubicBezTo>
                    <a:pt x="1" y="176"/>
                    <a:pt x="9" y="224"/>
                    <a:pt x="23" y="224"/>
                  </a:cubicBezTo>
                  <a:cubicBezTo>
                    <a:pt x="35" y="224"/>
                    <a:pt x="49" y="176"/>
                    <a:pt x="49" y="115"/>
                  </a:cubicBezTo>
                  <a:cubicBezTo>
                    <a:pt x="49" y="53"/>
                    <a:pt x="40" y="0"/>
                    <a:pt x="27" y="0"/>
                  </a:cubicBezTo>
                  <a:close/>
                </a:path>
              </a:pathLst>
            </a:custGeom>
            <a:solidFill>
              <a:srgbClr val="455A6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36" name="Google Shape;736;p6"/>
            <p:cNvSpPr/>
            <p:nvPr/>
          </p:nvSpPr>
          <p:spPr>
            <a:xfrm>
              <a:off x="7643218" y="3529526"/>
              <a:ext cx="2409" cy="10963"/>
            </a:xfrm>
            <a:custGeom>
              <a:rect b="b" l="l" r="r" t="t"/>
              <a:pathLst>
                <a:path extrusionOk="0" h="223" w="49">
                  <a:moveTo>
                    <a:pt x="26" y="0"/>
                  </a:moveTo>
                  <a:cubicBezTo>
                    <a:pt x="13" y="0"/>
                    <a:pt x="0" y="48"/>
                    <a:pt x="0" y="109"/>
                  </a:cubicBezTo>
                  <a:cubicBezTo>
                    <a:pt x="0" y="175"/>
                    <a:pt x="9" y="223"/>
                    <a:pt x="22" y="223"/>
                  </a:cubicBezTo>
                  <a:cubicBezTo>
                    <a:pt x="35" y="223"/>
                    <a:pt x="48" y="175"/>
                    <a:pt x="48" y="114"/>
                  </a:cubicBezTo>
                  <a:cubicBezTo>
                    <a:pt x="48" y="48"/>
                    <a:pt x="39" y="0"/>
                    <a:pt x="26" y="0"/>
                  </a:cubicBezTo>
                  <a:close/>
                </a:path>
              </a:pathLst>
            </a:custGeom>
            <a:solidFill>
              <a:srgbClr val="455A6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37" name="Google Shape;737;p6"/>
            <p:cNvSpPr/>
            <p:nvPr/>
          </p:nvSpPr>
          <p:spPr>
            <a:xfrm>
              <a:off x="7642726" y="3551650"/>
              <a:ext cx="2409" cy="10963"/>
            </a:xfrm>
            <a:custGeom>
              <a:rect b="b" l="l" r="r" t="t"/>
              <a:pathLst>
                <a:path extrusionOk="0" h="223" w="49">
                  <a:moveTo>
                    <a:pt x="27" y="0"/>
                  </a:moveTo>
                  <a:cubicBezTo>
                    <a:pt x="14" y="0"/>
                    <a:pt x="1" y="49"/>
                    <a:pt x="1" y="109"/>
                  </a:cubicBezTo>
                  <a:cubicBezTo>
                    <a:pt x="1" y="174"/>
                    <a:pt x="10" y="223"/>
                    <a:pt x="23" y="223"/>
                  </a:cubicBezTo>
                  <a:cubicBezTo>
                    <a:pt x="36" y="223"/>
                    <a:pt x="49" y="174"/>
                    <a:pt x="49" y="114"/>
                  </a:cubicBezTo>
                  <a:cubicBezTo>
                    <a:pt x="49" y="49"/>
                    <a:pt x="41" y="0"/>
                    <a:pt x="27" y="0"/>
                  </a:cubicBezTo>
                  <a:close/>
                </a:path>
              </a:pathLst>
            </a:custGeom>
            <a:solidFill>
              <a:srgbClr val="455A6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38" name="Google Shape;738;p6"/>
            <p:cNvSpPr/>
            <p:nvPr/>
          </p:nvSpPr>
          <p:spPr>
            <a:xfrm>
              <a:off x="7642333" y="3573773"/>
              <a:ext cx="2409" cy="10963"/>
            </a:xfrm>
            <a:custGeom>
              <a:rect b="b" l="l" r="r" t="t"/>
              <a:pathLst>
                <a:path extrusionOk="0" h="223" w="49">
                  <a:moveTo>
                    <a:pt x="27" y="0"/>
                  </a:moveTo>
                  <a:cubicBezTo>
                    <a:pt x="14" y="0"/>
                    <a:pt x="0" y="49"/>
                    <a:pt x="0" y="109"/>
                  </a:cubicBezTo>
                  <a:cubicBezTo>
                    <a:pt x="0" y="175"/>
                    <a:pt x="9" y="223"/>
                    <a:pt x="22" y="223"/>
                  </a:cubicBezTo>
                  <a:cubicBezTo>
                    <a:pt x="35" y="223"/>
                    <a:pt x="49" y="175"/>
                    <a:pt x="49" y="114"/>
                  </a:cubicBezTo>
                  <a:cubicBezTo>
                    <a:pt x="49" y="49"/>
                    <a:pt x="40" y="0"/>
                    <a:pt x="27" y="0"/>
                  </a:cubicBezTo>
                  <a:close/>
                </a:path>
              </a:pathLst>
            </a:custGeom>
            <a:solidFill>
              <a:srgbClr val="455A6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39" name="Google Shape;739;p6"/>
            <p:cNvSpPr/>
            <p:nvPr/>
          </p:nvSpPr>
          <p:spPr>
            <a:xfrm>
              <a:off x="7641891" y="3595896"/>
              <a:ext cx="2458" cy="11012"/>
            </a:xfrm>
            <a:custGeom>
              <a:rect b="b" l="l" r="r" t="t"/>
              <a:pathLst>
                <a:path extrusionOk="0" h="224" w="50">
                  <a:moveTo>
                    <a:pt x="27" y="0"/>
                  </a:moveTo>
                  <a:cubicBezTo>
                    <a:pt x="14" y="0"/>
                    <a:pt x="1" y="49"/>
                    <a:pt x="1" y="109"/>
                  </a:cubicBezTo>
                  <a:cubicBezTo>
                    <a:pt x="1" y="171"/>
                    <a:pt x="9" y="224"/>
                    <a:pt x="23" y="224"/>
                  </a:cubicBezTo>
                  <a:cubicBezTo>
                    <a:pt x="36" y="224"/>
                    <a:pt x="49" y="175"/>
                    <a:pt x="49" y="109"/>
                  </a:cubicBezTo>
                  <a:cubicBezTo>
                    <a:pt x="49" y="49"/>
                    <a:pt x="40" y="0"/>
                    <a:pt x="27" y="0"/>
                  </a:cubicBezTo>
                  <a:close/>
                </a:path>
              </a:pathLst>
            </a:custGeom>
            <a:solidFill>
              <a:srgbClr val="455A6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40" name="Google Shape;740;p6"/>
            <p:cNvSpPr/>
            <p:nvPr/>
          </p:nvSpPr>
          <p:spPr>
            <a:xfrm>
              <a:off x="7641448" y="3617971"/>
              <a:ext cx="2409" cy="11062"/>
            </a:xfrm>
            <a:custGeom>
              <a:rect b="b" l="l" r="r" t="t"/>
              <a:pathLst>
                <a:path extrusionOk="0" h="225" w="49">
                  <a:moveTo>
                    <a:pt x="25" y="1"/>
                  </a:moveTo>
                  <a:cubicBezTo>
                    <a:pt x="14" y="1"/>
                    <a:pt x="6" y="52"/>
                    <a:pt x="1" y="110"/>
                  </a:cubicBezTo>
                  <a:cubicBezTo>
                    <a:pt x="1" y="172"/>
                    <a:pt x="10" y="225"/>
                    <a:pt x="23" y="225"/>
                  </a:cubicBezTo>
                  <a:cubicBezTo>
                    <a:pt x="36" y="225"/>
                    <a:pt x="49" y="176"/>
                    <a:pt x="49" y="110"/>
                  </a:cubicBezTo>
                  <a:cubicBezTo>
                    <a:pt x="49" y="49"/>
                    <a:pt x="40" y="1"/>
                    <a:pt x="27" y="1"/>
                  </a:cubicBezTo>
                  <a:cubicBezTo>
                    <a:pt x="26" y="1"/>
                    <a:pt x="26" y="1"/>
                    <a:pt x="25" y="1"/>
                  </a:cubicBezTo>
                  <a:close/>
                </a:path>
              </a:pathLst>
            </a:custGeom>
            <a:solidFill>
              <a:srgbClr val="455A6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41" name="Google Shape;741;p6"/>
            <p:cNvSpPr/>
            <p:nvPr/>
          </p:nvSpPr>
          <p:spPr>
            <a:xfrm>
              <a:off x="7641055" y="3639898"/>
              <a:ext cx="2409" cy="11258"/>
            </a:xfrm>
            <a:custGeom>
              <a:rect b="b" l="l" r="r" t="t"/>
              <a:pathLst>
                <a:path extrusionOk="0" h="229" w="49">
                  <a:moveTo>
                    <a:pt x="26" y="1"/>
                  </a:moveTo>
                  <a:cubicBezTo>
                    <a:pt x="14" y="1"/>
                    <a:pt x="4" y="53"/>
                    <a:pt x="0" y="115"/>
                  </a:cubicBezTo>
                  <a:cubicBezTo>
                    <a:pt x="0" y="176"/>
                    <a:pt x="9" y="229"/>
                    <a:pt x="22" y="229"/>
                  </a:cubicBezTo>
                  <a:cubicBezTo>
                    <a:pt x="35" y="229"/>
                    <a:pt x="48" y="180"/>
                    <a:pt x="48" y="115"/>
                  </a:cubicBezTo>
                  <a:cubicBezTo>
                    <a:pt x="48" y="53"/>
                    <a:pt x="40" y="5"/>
                    <a:pt x="26" y="1"/>
                  </a:cubicBezTo>
                  <a:close/>
                </a:path>
              </a:pathLst>
            </a:custGeom>
            <a:solidFill>
              <a:srgbClr val="455A6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42" name="Google Shape;742;p6"/>
            <p:cNvSpPr/>
            <p:nvPr/>
          </p:nvSpPr>
          <p:spPr>
            <a:xfrm>
              <a:off x="7640612" y="3662021"/>
              <a:ext cx="2409" cy="11258"/>
            </a:xfrm>
            <a:custGeom>
              <a:rect b="b" l="l" r="r" t="t"/>
              <a:pathLst>
                <a:path extrusionOk="0" h="229" w="49">
                  <a:moveTo>
                    <a:pt x="27" y="1"/>
                  </a:moveTo>
                  <a:cubicBezTo>
                    <a:pt x="13" y="1"/>
                    <a:pt x="5" y="53"/>
                    <a:pt x="1" y="115"/>
                  </a:cubicBezTo>
                  <a:cubicBezTo>
                    <a:pt x="1" y="176"/>
                    <a:pt x="9" y="229"/>
                    <a:pt x="23" y="229"/>
                  </a:cubicBezTo>
                  <a:cubicBezTo>
                    <a:pt x="35" y="229"/>
                    <a:pt x="49" y="176"/>
                    <a:pt x="49" y="115"/>
                  </a:cubicBezTo>
                  <a:cubicBezTo>
                    <a:pt x="49" y="53"/>
                    <a:pt x="40" y="1"/>
                    <a:pt x="27" y="1"/>
                  </a:cubicBezTo>
                  <a:close/>
                </a:path>
              </a:pathLst>
            </a:custGeom>
            <a:solidFill>
              <a:srgbClr val="455A6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43" name="Google Shape;743;p6"/>
            <p:cNvSpPr/>
            <p:nvPr/>
          </p:nvSpPr>
          <p:spPr>
            <a:xfrm>
              <a:off x="7640170" y="3684193"/>
              <a:ext cx="2409" cy="11209"/>
            </a:xfrm>
            <a:custGeom>
              <a:rect b="b" l="l" r="r" t="t"/>
              <a:pathLst>
                <a:path extrusionOk="0" h="228" w="49">
                  <a:moveTo>
                    <a:pt x="27" y="1"/>
                  </a:moveTo>
                  <a:cubicBezTo>
                    <a:pt x="14" y="1"/>
                    <a:pt x="6" y="53"/>
                    <a:pt x="6" y="114"/>
                  </a:cubicBezTo>
                  <a:cubicBezTo>
                    <a:pt x="0" y="175"/>
                    <a:pt x="10" y="227"/>
                    <a:pt x="22" y="227"/>
                  </a:cubicBezTo>
                  <a:cubicBezTo>
                    <a:pt x="36" y="227"/>
                    <a:pt x="49" y="175"/>
                    <a:pt x="49" y="114"/>
                  </a:cubicBezTo>
                  <a:cubicBezTo>
                    <a:pt x="49" y="53"/>
                    <a:pt x="40" y="1"/>
                    <a:pt x="27" y="1"/>
                  </a:cubicBezTo>
                  <a:close/>
                </a:path>
              </a:pathLst>
            </a:custGeom>
            <a:solidFill>
              <a:srgbClr val="455A6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44" name="Google Shape;744;p6"/>
            <p:cNvSpPr/>
            <p:nvPr/>
          </p:nvSpPr>
          <p:spPr>
            <a:xfrm>
              <a:off x="7639727" y="3706317"/>
              <a:ext cx="2655" cy="11209"/>
            </a:xfrm>
            <a:custGeom>
              <a:rect b="b" l="l" r="r" t="t"/>
              <a:pathLst>
                <a:path extrusionOk="0" h="228" w="54">
                  <a:moveTo>
                    <a:pt x="27" y="1"/>
                  </a:moveTo>
                  <a:cubicBezTo>
                    <a:pt x="19" y="1"/>
                    <a:pt x="5" y="53"/>
                    <a:pt x="5" y="114"/>
                  </a:cubicBezTo>
                  <a:cubicBezTo>
                    <a:pt x="1" y="175"/>
                    <a:pt x="15" y="227"/>
                    <a:pt x="27" y="227"/>
                  </a:cubicBezTo>
                  <a:cubicBezTo>
                    <a:pt x="36" y="227"/>
                    <a:pt x="49" y="175"/>
                    <a:pt x="49" y="114"/>
                  </a:cubicBezTo>
                  <a:cubicBezTo>
                    <a:pt x="53" y="53"/>
                    <a:pt x="41" y="1"/>
                    <a:pt x="27" y="1"/>
                  </a:cubicBezTo>
                  <a:close/>
                </a:path>
              </a:pathLst>
            </a:custGeom>
            <a:solidFill>
              <a:srgbClr val="455A6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45" name="Google Shape;745;p6"/>
            <p:cNvSpPr/>
            <p:nvPr/>
          </p:nvSpPr>
          <p:spPr>
            <a:xfrm>
              <a:off x="7639531" y="3728440"/>
              <a:ext cx="2409" cy="11258"/>
            </a:xfrm>
            <a:custGeom>
              <a:rect b="b" l="l" r="r" t="t"/>
              <a:pathLst>
                <a:path extrusionOk="0" h="229" w="49">
                  <a:moveTo>
                    <a:pt x="27" y="1"/>
                  </a:moveTo>
                  <a:cubicBezTo>
                    <a:pt x="13" y="1"/>
                    <a:pt x="1" y="53"/>
                    <a:pt x="1" y="114"/>
                  </a:cubicBezTo>
                  <a:cubicBezTo>
                    <a:pt x="1" y="176"/>
                    <a:pt x="9" y="228"/>
                    <a:pt x="23" y="228"/>
                  </a:cubicBezTo>
                  <a:cubicBezTo>
                    <a:pt x="35" y="228"/>
                    <a:pt x="45" y="176"/>
                    <a:pt x="45" y="114"/>
                  </a:cubicBezTo>
                  <a:cubicBezTo>
                    <a:pt x="49" y="53"/>
                    <a:pt x="40" y="1"/>
                    <a:pt x="27" y="1"/>
                  </a:cubicBezTo>
                  <a:close/>
                </a:path>
              </a:pathLst>
            </a:custGeom>
            <a:solidFill>
              <a:srgbClr val="455A6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46" name="Google Shape;746;p6"/>
            <p:cNvSpPr/>
            <p:nvPr/>
          </p:nvSpPr>
          <p:spPr>
            <a:xfrm>
              <a:off x="7639138" y="3750564"/>
              <a:ext cx="2360" cy="11258"/>
            </a:xfrm>
            <a:custGeom>
              <a:rect b="b" l="l" r="r" t="t"/>
              <a:pathLst>
                <a:path extrusionOk="0" h="229" w="48">
                  <a:moveTo>
                    <a:pt x="27" y="1"/>
                  </a:moveTo>
                  <a:cubicBezTo>
                    <a:pt x="13" y="1"/>
                    <a:pt x="0" y="53"/>
                    <a:pt x="0" y="114"/>
                  </a:cubicBezTo>
                  <a:cubicBezTo>
                    <a:pt x="0" y="176"/>
                    <a:pt x="9" y="228"/>
                    <a:pt x="21" y="228"/>
                  </a:cubicBezTo>
                  <a:cubicBezTo>
                    <a:pt x="35" y="228"/>
                    <a:pt x="43" y="176"/>
                    <a:pt x="48" y="114"/>
                  </a:cubicBezTo>
                  <a:cubicBezTo>
                    <a:pt x="48" y="53"/>
                    <a:pt x="39" y="1"/>
                    <a:pt x="27" y="1"/>
                  </a:cubicBezTo>
                  <a:close/>
                </a:path>
              </a:pathLst>
            </a:custGeom>
            <a:solidFill>
              <a:srgbClr val="455A6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47" name="Google Shape;747;p6"/>
            <p:cNvSpPr/>
            <p:nvPr/>
          </p:nvSpPr>
          <p:spPr>
            <a:xfrm>
              <a:off x="7638646" y="3772687"/>
              <a:ext cx="2458" cy="11258"/>
            </a:xfrm>
            <a:custGeom>
              <a:rect b="b" l="l" r="r" t="t"/>
              <a:pathLst>
                <a:path extrusionOk="0" h="229" w="50">
                  <a:moveTo>
                    <a:pt x="27" y="1"/>
                  </a:moveTo>
                  <a:cubicBezTo>
                    <a:pt x="15" y="1"/>
                    <a:pt x="1" y="53"/>
                    <a:pt x="1" y="115"/>
                  </a:cubicBezTo>
                  <a:cubicBezTo>
                    <a:pt x="1" y="176"/>
                    <a:pt x="10" y="228"/>
                    <a:pt x="23" y="228"/>
                  </a:cubicBezTo>
                  <a:cubicBezTo>
                    <a:pt x="37" y="228"/>
                    <a:pt x="45" y="176"/>
                    <a:pt x="49" y="115"/>
                  </a:cubicBezTo>
                  <a:cubicBezTo>
                    <a:pt x="49" y="53"/>
                    <a:pt x="41" y="1"/>
                    <a:pt x="27" y="1"/>
                  </a:cubicBezTo>
                  <a:close/>
                </a:path>
              </a:pathLst>
            </a:custGeom>
            <a:solidFill>
              <a:srgbClr val="455A6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48" name="Google Shape;748;p6"/>
            <p:cNvSpPr/>
            <p:nvPr/>
          </p:nvSpPr>
          <p:spPr>
            <a:xfrm>
              <a:off x="7638253" y="3794811"/>
              <a:ext cx="2409" cy="11258"/>
            </a:xfrm>
            <a:custGeom>
              <a:rect b="b" l="l" r="r" t="t"/>
              <a:pathLst>
                <a:path extrusionOk="0" h="229" w="49">
                  <a:moveTo>
                    <a:pt x="27" y="1"/>
                  </a:moveTo>
                  <a:cubicBezTo>
                    <a:pt x="13" y="1"/>
                    <a:pt x="1" y="49"/>
                    <a:pt x="1" y="115"/>
                  </a:cubicBezTo>
                  <a:cubicBezTo>
                    <a:pt x="1" y="176"/>
                    <a:pt x="9" y="224"/>
                    <a:pt x="23" y="228"/>
                  </a:cubicBezTo>
                  <a:cubicBezTo>
                    <a:pt x="35" y="228"/>
                    <a:pt x="49" y="176"/>
                    <a:pt x="49" y="115"/>
                  </a:cubicBezTo>
                  <a:cubicBezTo>
                    <a:pt x="49" y="53"/>
                    <a:pt x="39" y="1"/>
                    <a:pt x="27" y="1"/>
                  </a:cubicBezTo>
                  <a:close/>
                </a:path>
              </a:pathLst>
            </a:custGeom>
            <a:solidFill>
              <a:srgbClr val="455A6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49" name="Google Shape;749;p6"/>
            <p:cNvSpPr/>
            <p:nvPr/>
          </p:nvSpPr>
          <p:spPr>
            <a:xfrm>
              <a:off x="7637859" y="3816983"/>
              <a:ext cx="2360" cy="11012"/>
            </a:xfrm>
            <a:custGeom>
              <a:rect b="b" l="l" r="r" t="t"/>
              <a:pathLst>
                <a:path extrusionOk="0" h="224" w="48">
                  <a:moveTo>
                    <a:pt x="26" y="1"/>
                  </a:moveTo>
                  <a:cubicBezTo>
                    <a:pt x="13" y="1"/>
                    <a:pt x="0" y="48"/>
                    <a:pt x="0" y="114"/>
                  </a:cubicBezTo>
                  <a:cubicBezTo>
                    <a:pt x="0" y="175"/>
                    <a:pt x="9" y="223"/>
                    <a:pt x="21" y="223"/>
                  </a:cubicBezTo>
                  <a:cubicBezTo>
                    <a:pt x="22" y="223"/>
                    <a:pt x="22" y="223"/>
                    <a:pt x="23" y="223"/>
                  </a:cubicBezTo>
                  <a:cubicBezTo>
                    <a:pt x="36" y="223"/>
                    <a:pt x="47" y="172"/>
                    <a:pt x="47" y="114"/>
                  </a:cubicBezTo>
                  <a:cubicBezTo>
                    <a:pt x="47" y="53"/>
                    <a:pt x="39" y="1"/>
                    <a:pt x="26" y="1"/>
                  </a:cubicBezTo>
                  <a:close/>
                </a:path>
              </a:pathLst>
            </a:custGeom>
            <a:solidFill>
              <a:srgbClr val="455A6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50" name="Google Shape;750;p6"/>
            <p:cNvSpPr/>
            <p:nvPr/>
          </p:nvSpPr>
          <p:spPr>
            <a:xfrm>
              <a:off x="7637368" y="3839107"/>
              <a:ext cx="2409" cy="10963"/>
            </a:xfrm>
            <a:custGeom>
              <a:rect b="b" l="l" r="r" t="t"/>
              <a:pathLst>
                <a:path extrusionOk="0" h="223" w="49">
                  <a:moveTo>
                    <a:pt x="27" y="1"/>
                  </a:moveTo>
                  <a:cubicBezTo>
                    <a:pt x="14" y="1"/>
                    <a:pt x="5" y="49"/>
                    <a:pt x="1" y="114"/>
                  </a:cubicBezTo>
                  <a:cubicBezTo>
                    <a:pt x="1" y="175"/>
                    <a:pt x="10" y="223"/>
                    <a:pt x="23" y="223"/>
                  </a:cubicBezTo>
                  <a:cubicBezTo>
                    <a:pt x="36" y="223"/>
                    <a:pt x="49" y="175"/>
                    <a:pt x="49" y="114"/>
                  </a:cubicBezTo>
                  <a:cubicBezTo>
                    <a:pt x="49" y="53"/>
                    <a:pt x="41" y="1"/>
                    <a:pt x="27" y="1"/>
                  </a:cubicBezTo>
                  <a:close/>
                </a:path>
              </a:pathLst>
            </a:custGeom>
            <a:solidFill>
              <a:srgbClr val="455A6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51" name="Google Shape;751;p6"/>
            <p:cNvSpPr/>
            <p:nvPr/>
          </p:nvSpPr>
          <p:spPr>
            <a:xfrm>
              <a:off x="7636974" y="3861230"/>
              <a:ext cx="2409" cy="10963"/>
            </a:xfrm>
            <a:custGeom>
              <a:rect b="b" l="l" r="r" t="t"/>
              <a:pathLst>
                <a:path extrusionOk="0" h="223" w="49">
                  <a:moveTo>
                    <a:pt x="27" y="1"/>
                  </a:moveTo>
                  <a:cubicBezTo>
                    <a:pt x="13" y="1"/>
                    <a:pt x="4" y="49"/>
                    <a:pt x="0" y="110"/>
                  </a:cubicBezTo>
                  <a:cubicBezTo>
                    <a:pt x="0" y="176"/>
                    <a:pt x="9" y="223"/>
                    <a:pt x="22" y="223"/>
                  </a:cubicBezTo>
                  <a:cubicBezTo>
                    <a:pt x="35" y="223"/>
                    <a:pt x="49" y="176"/>
                    <a:pt x="49" y="114"/>
                  </a:cubicBezTo>
                  <a:cubicBezTo>
                    <a:pt x="49" y="49"/>
                    <a:pt x="39" y="1"/>
                    <a:pt x="27" y="1"/>
                  </a:cubicBezTo>
                  <a:close/>
                </a:path>
              </a:pathLst>
            </a:custGeom>
            <a:solidFill>
              <a:srgbClr val="455A6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52" name="Google Shape;752;p6"/>
            <p:cNvSpPr/>
            <p:nvPr/>
          </p:nvSpPr>
          <p:spPr>
            <a:xfrm>
              <a:off x="7636532" y="3883353"/>
              <a:ext cx="2409" cy="11012"/>
            </a:xfrm>
            <a:custGeom>
              <a:rect b="b" l="l" r="r" t="t"/>
              <a:pathLst>
                <a:path extrusionOk="0" h="224" w="49">
                  <a:moveTo>
                    <a:pt x="27" y="1"/>
                  </a:moveTo>
                  <a:cubicBezTo>
                    <a:pt x="13" y="1"/>
                    <a:pt x="5" y="49"/>
                    <a:pt x="5" y="110"/>
                  </a:cubicBezTo>
                  <a:cubicBezTo>
                    <a:pt x="1" y="176"/>
                    <a:pt x="9" y="224"/>
                    <a:pt x="22" y="224"/>
                  </a:cubicBezTo>
                  <a:cubicBezTo>
                    <a:pt x="36" y="224"/>
                    <a:pt x="48" y="176"/>
                    <a:pt x="48" y="114"/>
                  </a:cubicBezTo>
                  <a:cubicBezTo>
                    <a:pt x="48" y="49"/>
                    <a:pt x="40" y="1"/>
                    <a:pt x="27" y="1"/>
                  </a:cubicBezTo>
                  <a:close/>
                </a:path>
              </a:pathLst>
            </a:custGeom>
            <a:solidFill>
              <a:srgbClr val="455A6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53" name="Google Shape;753;p6"/>
            <p:cNvSpPr/>
            <p:nvPr/>
          </p:nvSpPr>
          <p:spPr>
            <a:xfrm>
              <a:off x="7636089" y="3905477"/>
              <a:ext cx="2606" cy="11012"/>
            </a:xfrm>
            <a:custGeom>
              <a:rect b="b" l="l" r="r" t="t"/>
              <a:pathLst>
                <a:path extrusionOk="0" h="224" w="53">
                  <a:moveTo>
                    <a:pt x="27" y="0"/>
                  </a:moveTo>
                  <a:cubicBezTo>
                    <a:pt x="14" y="0"/>
                    <a:pt x="5" y="49"/>
                    <a:pt x="5" y="110"/>
                  </a:cubicBezTo>
                  <a:cubicBezTo>
                    <a:pt x="0" y="176"/>
                    <a:pt x="14" y="224"/>
                    <a:pt x="22" y="224"/>
                  </a:cubicBezTo>
                  <a:cubicBezTo>
                    <a:pt x="36" y="224"/>
                    <a:pt x="49" y="176"/>
                    <a:pt x="49" y="110"/>
                  </a:cubicBezTo>
                  <a:cubicBezTo>
                    <a:pt x="53" y="49"/>
                    <a:pt x="40" y="0"/>
                    <a:pt x="27" y="0"/>
                  </a:cubicBezTo>
                  <a:close/>
                </a:path>
              </a:pathLst>
            </a:custGeom>
            <a:solidFill>
              <a:srgbClr val="455A6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54" name="Google Shape;754;p6"/>
            <p:cNvSpPr/>
            <p:nvPr/>
          </p:nvSpPr>
          <p:spPr>
            <a:xfrm>
              <a:off x="7635696" y="3927600"/>
              <a:ext cx="2606" cy="11012"/>
            </a:xfrm>
            <a:custGeom>
              <a:rect b="b" l="l" r="r" t="t"/>
              <a:pathLst>
                <a:path extrusionOk="0" h="224" w="53">
                  <a:moveTo>
                    <a:pt x="30" y="0"/>
                  </a:moveTo>
                  <a:cubicBezTo>
                    <a:pt x="18" y="0"/>
                    <a:pt x="4" y="49"/>
                    <a:pt x="4" y="111"/>
                  </a:cubicBezTo>
                  <a:cubicBezTo>
                    <a:pt x="0" y="171"/>
                    <a:pt x="13" y="224"/>
                    <a:pt x="26" y="224"/>
                  </a:cubicBezTo>
                  <a:cubicBezTo>
                    <a:pt x="35" y="224"/>
                    <a:pt x="48" y="176"/>
                    <a:pt x="48" y="111"/>
                  </a:cubicBezTo>
                  <a:cubicBezTo>
                    <a:pt x="53" y="49"/>
                    <a:pt x="39" y="0"/>
                    <a:pt x="30" y="0"/>
                  </a:cubicBezTo>
                  <a:close/>
                </a:path>
              </a:pathLst>
            </a:custGeom>
            <a:solidFill>
              <a:srgbClr val="455A6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55" name="Google Shape;755;p6"/>
            <p:cNvSpPr/>
            <p:nvPr/>
          </p:nvSpPr>
          <p:spPr>
            <a:xfrm>
              <a:off x="7635254" y="3949527"/>
              <a:ext cx="2655" cy="11209"/>
            </a:xfrm>
            <a:custGeom>
              <a:rect b="b" l="l" r="r" t="t"/>
              <a:pathLst>
                <a:path extrusionOk="0" h="228" w="54">
                  <a:moveTo>
                    <a:pt x="31" y="0"/>
                  </a:moveTo>
                  <a:cubicBezTo>
                    <a:pt x="17" y="0"/>
                    <a:pt x="5" y="53"/>
                    <a:pt x="5" y="114"/>
                  </a:cubicBezTo>
                  <a:cubicBezTo>
                    <a:pt x="1" y="175"/>
                    <a:pt x="13" y="228"/>
                    <a:pt x="27" y="228"/>
                  </a:cubicBezTo>
                  <a:cubicBezTo>
                    <a:pt x="39" y="228"/>
                    <a:pt x="48" y="175"/>
                    <a:pt x="48" y="114"/>
                  </a:cubicBezTo>
                  <a:cubicBezTo>
                    <a:pt x="53" y="53"/>
                    <a:pt x="44" y="5"/>
                    <a:pt x="31" y="0"/>
                  </a:cubicBezTo>
                  <a:close/>
                </a:path>
              </a:pathLst>
            </a:custGeom>
            <a:solidFill>
              <a:srgbClr val="455A6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56" name="Google Shape;756;p6"/>
            <p:cNvSpPr/>
            <p:nvPr/>
          </p:nvSpPr>
          <p:spPr>
            <a:xfrm>
              <a:off x="7634811" y="3971700"/>
              <a:ext cx="2606" cy="11160"/>
            </a:xfrm>
            <a:custGeom>
              <a:rect b="b" l="l" r="r" t="t"/>
              <a:pathLst>
                <a:path extrusionOk="0" h="227" w="53">
                  <a:moveTo>
                    <a:pt x="31" y="0"/>
                  </a:moveTo>
                  <a:cubicBezTo>
                    <a:pt x="18" y="0"/>
                    <a:pt x="4" y="53"/>
                    <a:pt x="4" y="113"/>
                  </a:cubicBezTo>
                  <a:cubicBezTo>
                    <a:pt x="0" y="174"/>
                    <a:pt x="14" y="227"/>
                    <a:pt x="26" y="227"/>
                  </a:cubicBezTo>
                  <a:cubicBezTo>
                    <a:pt x="40" y="227"/>
                    <a:pt x="48" y="174"/>
                    <a:pt x="48" y="113"/>
                  </a:cubicBezTo>
                  <a:cubicBezTo>
                    <a:pt x="53" y="53"/>
                    <a:pt x="44" y="0"/>
                    <a:pt x="31" y="0"/>
                  </a:cubicBezTo>
                  <a:close/>
                </a:path>
              </a:pathLst>
            </a:custGeom>
            <a:solidFill>
              <a:srgbClr val="455A6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57" name="Google Shape;757;p6"/>
            <p:cNvSpPr/>
            <p:nvPr/>
          </p:nvSpPr>
          <p:spPr>
            <a:xfrm>
              <a:off x="7634369" y="3993823"/>
              <a:ext cx="2655" cy="11160"/>
            </a:xfrm>
            <a:custGeom>
              <a:rect b="b" l="l" r="r" t="t"/>
              <a:pathLst>
                <a:path extrusionOk="0" h="227" w="54">
                  <a:moveTo>
                    <a:pt x="31" y="0"/>
                  </a:moveTo>
                  <a:cubicBezTo>
                    <a:pt x="19" y="0"/>
                    <a:pt x="5" y="53"/>
                    <a:pt x="5" y="113"/>
                  </a:cubicBezTo>
                  <a:cubicBezTo>
                    <a:pt x="1" y="174"/>
                    <a:pt x="13" y="227"/>
                    <a:pt x="27" y="227"/>
                  </a:cubicBezTo>
                  <a:cubicBezTo>
                    <a:pt x="40" y="227"/>
                    <a:pt x="49" y="174"/>
                    <a:pt x="49" y="113"/>
                  </a:cubicBezTo>
                  <a:cubicBezTo>
                    <a:pt x="53" y="53"/>
                    <a:pt x="45" y="0"/>
                    <a:pt x="31" y="0"/>
                  </a:cubicBezTo>
                  <a:close/>
                </a:path>
              </a:pathLst>
            </a:custGeom>
            <a:solidFill>
              <a:srgbClr val="455A6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58" name="Google Shape;758;p6"/>
            <p:cNvSpPr/>
            <p:nvPr/>
          </p:nvSpPr>
          <p:spPr>
            <a:xfrm>
              <a:off x="7633975" y="4015946"/>
              <a:ext cx="2606" cy="11209"/>
            </a:xfrm>
            <a:custGeom>
              <a:rect b="b" l="l" r="r" t="t"/>
              <a:pathLst>
                <a:path extrusionOk="0" h="228" w="53">
                  <a:moveTo>
                    <a:pt x="31" y="0"/>
                  </a:moveTo>
                  <a:cubicBezTo>
                    <a:pt x="17" y="0"/>
                    <a:pt x="5" y="53"/>
                    <a:pt x="5" y="113"/>
                  </a:cubicBezTo>
                  <a:cubicBezTo>
                    <a:pt x="0" y="175"/>
                    <a:pt x="13" y="222"/>
                    <a:pt x="27" y="228"/>
                  </a:cubicBezTo>
                  <a:cubicBezTo>
                    <a:pt x="39" y="228"/>
                    <a:pt x="48" y="175"/>
                    <a:pt x="48" y="113"/>
                  </a:cubicBezTo>
                  <a:cubicBezTo>
                    <a:pt x="53" y="53"/>
                    <a:pt x="43" y="0"/>
                    <a:pt x="31" y="0"/>
                  </a:cubicBezTo>
                  <a:close/>
                </a:path>
              </a:pathLst>
            </a:custGeom>
            <a:solidFill>
              <a:srgbClr val="455A6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59" name="Google Shape;759;p6"/>
            <p:cNvSpPr/>
            <p:nvPr/>
          </p:nvSpPr>
          <p:spPr>
            <a:xfrm>
              <a:off x="7633533" y="4038070"/>
              <a:ext cx="2606" cy="11012"/>
            </a:xfrm>
            <a:custGeom>
              <a:rect b="b" l="l" r="r" t="t"/>
              <a:pathLst>
                <a:path extrusionOk="0" h="224" w="53">
                  <a:moveTo>
                    <a:pt x="30" y="0"/>
                  </a:moveTo>
                  <a:cubicBezTo>
                    <a:pt x="18" y="0"/>
                    <a:pt x="4" y="48"/>
                    <a:pt x="4" y="113"/>
                  </a:cubicBezTo>
                  <a:cubicBezTo>
                    <a:pt x="0" y="175"/>
                    <a:pt x="14" y="223"/>
                    <a:pt x="26" y="223"/>
                  </a:cubicBezTo>
                  <a:cubicBezTo>
                    <a:pt x="40" y="223"/>
                    <a:pt x="48" y="175"/>
                    <a:pt x="48" y="113"/>
                  </a:cubicBezTo>
                  <a:cubicBezTo>
                    <a:pt x="52" y="52"/>
                    <a:pt x="44" y="0"/>
                    <a:pt x="30" y="0"/>
                  </a:cubicBezTo>
                  <a:close/>
                </a:path>
              </a:pathLst>
            </a:custGeom>
            <a:solidFill>
              <a:srgbClr val="455A6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60" name="Google Shape;760;p6"/>
            <p:cNvSpPr/>
            <p:nvPr/>
          </p:nvSpPr>
          <p:spPr>
            <a:xfrm>
              <a:off x="7633090" y="4060144"/>
              <a:ext cx="2655" cy="11062"/>
            </a:xfrm>
            <a:custGeom>
              <a:rect b="b" l="l" r="r" t="t"/>
              <a:pathLst>
                <a:path extrusionOk="0" h="225" w="54">
                  <a:moveTo>
                    <a:pt x="31" y="1"/>
                  </a:moveTo>
                  <a:cubicBezTo>
                    <a:pt x="18" y="1"/>
                    <a:pt x="5" y="49"/>
                    <a:pt x="5" y="110"/>
                  </a:cubicBezTo>
                  <a:cubicBezTo>
                    <a:pt x="1" y="176"/>
                    <a:pt x="13" y="224"/>
                    <a:pt x="27" y="224"/>
                  </a:cubicBezTo>
                  <a:cubicBezTo>
                    <a:pt x="35" y="224"/>
                    <a:pt x="49" y="176"/>
                    <a:pt x="49" y="115"/>
                  </a:cubicBezTo>
                  <a:cubicBezTo>
                    <a:pt x="53" y="49"/>
                    <a:pt x="39" y="1"/>
                    <a:pt x="31" y="1"/>
                  </a:cubicBezTo>
                  <a:close/>
                </a:path>
              </a:pathLst>
            </a:custGeom>
            <a:solidFill>
              <a:srgbClr val="455A6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61" name="Google Shape;761;p6"/>
            <p:cNvSpPr/>
            <p:nvPr/>
          </p:nvSpPr>
          <p:spPr>
            <a:xfrm>
              <a:off x="7632697" y="4082267"/>
              <a:ext cx="2606" cy="11062"/>
            </a:xfrm>
            <a:custGeom>
              <a:rect b="b" l="l" r="r" t="t"/>
              <a:pathLst>
                <a:path extrusionOk="0" h="225" w="53">
                  <a:moveTo>
                    <a:pt x="26" y="1"/>
                  </a:moveTo>
                  <a:cubicBezTo>
                    <a:pt x="17" y="1"/>
                    <a:pt x="4" y="49"/>
                    <a:pt x="4" y="111"/>
                  </a:cubicBezTo>
                  <a:cubicBezTo>
                    <a:pt x="0" y="172"/>
                    <a:pt x="9" y="224"/>
                    <a:pt x="21" y="224"/>
                  </a:cubicBezTo>
                  <a:cubicBezTo>
                    <a:pt x="35" y="224"/>
                    <a:pt x="47" y="176"/>
                    <a:pt x="47" y="111"/>
                  </a:cubicBezTo>
                  <a:cubicBezTo>
                    <a:pt x="53" y="49"/>
                    <a:pt x="39" y="1"/>
                    <a:pt x="26" y="1"/>
                  </a:cubicBezTo>
                  <a:close/>
                </a:path>
              </a:pathLst>
            </a:custGeom>
            <a:solidFill>
              <a:srgbClr val="455A6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62" name="Google Shape;762;p6"/>
            <p:cNvSpPr/>
            <p:nvPr/>
          </p:nvSpPr>
          <p:spPr>
            <a:xfrm>
              <a:off x="7632206" y="4104440"/>
              <a:ext cx="2458" cy="11012"/>
            </a:xfrm>
            <a:custGeom>
              <a:rect b="b" l="l" r="r" t="t"/>
              <a:pathLst>
                <a:path extrusionOk="0" h="224" w="50">
                  <a:moveTo>
                    <a:pt x="25" y="1"/>
                  </a:moveTo>
                  <a:cubicBezTo>
                    <a:pt x="14" y="1"/>
                    <a:pt x="5" y="51"/>
                    <a:pt x="1" y="110"/>
                  </a:cubicBezTo>
                  <a:cubicBezTo>
                    <a:pt x="1" y="171"/>
                    <a:pt x="10" y="223"/>
                    <a:pt x="23" y="223"/>
                  </a:cubicBezTo>
                  <a:cubicBezTo>
                    <a:pt x="36" y="223"/>
                    <a:pt x="49" y="175"/>
                    <a:pt x="49" y="110"/>
                  </a:cubicBezTo>
                  <a:cubicBezTo>
                    <a:pt x="49" y="48"/>
                    <a:pt x="41" y="1"/>
                    <a:pt x="27" y="1"/>
                  </a:cubicBezTo>
                  <a:cubicBezTo>
                    <a:pt x="26" y="1"/>
                    <a:pt x="26" y="1"/>
                    <a:pt x="25" y="1"/>
                  </a:cubicBezTo>
                  <a:close/>
                </a:path>
              </a:pathLst>
            </a:custGeom>
            <a:solidFill>
              <a:srgbClr val="455A6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63" name="Google Shape;763;p6"/>
            <p:cNvSpPr/>
            <p:nvPr/>
          </p:nvSpPr>
          <p:spPr>
            <a:xfrm>
              <a:off x="7631812" y="4126367"/>
              <a:ext cx="2409" cy="11209"/>
            </a:xfrm>
            <a:custGeom>
              <a:rect b="b" l="l" r="r" t="t"/>
              <a:pathLst>
                <a:path extrusionOk="0" h="228" w="49">
                  <a:moveTo>
                    <a:pt x="27" y="1"/>
                  </a:moveTo>
                  <a:cubicBezTo>
                    <a:pt x="13" y="1"/>
                    <a:pt x="5" y="53"/>
                    <a:pt x="0" y="114"/>
                  </a:cubicBezTo>
                  <a:cubicBezTo>
                    <a:pt x="0" y="175"/>
                    <a:pt x="9" y="227"/>
                    <a:pt x="22" y="227"/>
                  </a:cubicBezTo>
                  <a:cubicBezTo>
                    <a:pt x="35" y="227"/>
                    <a:pt x="49" y="175"/>
                    <a:pt x="49" y="114"/>
                  </a:cubicBezTo>
                  <a:cubicBezTo>
                    <a:pt x="49" y="53"/>
                    <a:pt x="39" y="1"/>
                    <a:pt x="27" y="1"/>
                  </a:cubicBezTo>
                  <a:close/>
                </a:path>
              </a:pathLst>
            </a:custGeom>
            <a:solidFill>
              <a:srgbClr val="455A6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64" name="Google Shape;764;p6"/>
            <p:cNvSpPr/>
            <p:nvPr/>
          </p:nvSpPr>
          <p:spPr>
            <a:xfrm>
              <a:off x="7631419" y="4148490"/>
              <a:ext cx="2360" cy="11209"/>
            </a:xfrm>
            <a:custGeom>
              <a:rect b="b" l="l" r="r" t="t"/>
              <a:pathLst>
                <a:path extrusionOk="0" h="228" w="48">
                  <a:moveTo>
                    <a:pt x="26" y="1"/>
                  </a:moveTo>
                  <a:cubicBezTo>
                    <a:pt x="13" y="1"/>
                    <a:pt x="0" y="53"/>
                    <a:pt x="0" y="114"/>
                  </a:cubicBezTo>
                  <a:cubicBezTo>
                    <a:pt x="0" y="175"/>
                    <a:pt x="8" y="223"/>
                    <a:pt x="21" y="227"/>
                  </a:cubicBezTo>
                  <a:cubicBezTo>
                    <a:pt x="35" y="227"/>
                    <a:pt x="47" y="175"/>
                    <a:pt x="47" y="114"/>
                  </a:cubicBezTo>
                  <a:cubicBezTo>
                    <a:pt x="47" y="53"/>
                    <a:pt x="39" y="1"/>
                    <a:pt x="26" y="1"/>
                  </a:cubicBezTo>
                  <a:close/>
                </a:path>
              </a:pathLst>
            </a:custGeom>
            <a:solidFill>
              <a:srgbClr val="455A6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65" name="Google Shape;765;p6"/>
            <p:cNvSpPr/>
            <p:nvPr/>
          </p:nvSpPr>
          <p:spPr>
            <a:xfrm>
              <a:off x="7630927" y="4170614"/>
              <a:ext cx="2409" cy="10963"/>
            </a:xfrm>
            <a:custGeom>
              <a:rect b="b" l="l" r="r" t="t"/>
              <a:pathLst>
                <a:path extrusionOk="0" h="223" w="49">
                  <a:moveTo>
                    <a:pt x="27" y="1"/>
                  </a:moveTo>
                  <a:cubicBezTo>
                    <a:pt x="14" y="1"/>
                    <a:pt x="1" y="49"/>
                    <a:pt x="1" y="114"/>
                  </a:cubicBezTo>
                  <a:cubicBezTo>
                    <a:pt x="1" y="176"/>
                    <a:pt x="10" y="223"/>
                    <a:pt x="23" y="223"/>
                  </a:cubicBezTo>
                  <a:cubicBezTo>
                    <a:pt x="36" y="223"/>
                    <a:pt x="45" y="176"/>
                    <a:pt x="49" y="114"/>
                  </a:cubicBezTo>
                  <a:cubicBezTo>
                    <a:pt x="49" y="53"/>
                    <a:pt x="40" y="1"/>
                    <a:pt x="27" y="1"/>
                  </a:cubicBezTo>
                  <a:close/>
                </a:path>
              </a:pathLst>
            </a:custGeom>
            <a:solidFill>
              <a:srgbClr val="455A6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66" name="Google Shape;766;p6"/>
            <p:cNvSpPr/>
            <p:nvPr/>
          </p:nvSpPr>
          <p:spPr>
            <a:xfrm>
              <a:off x="7630288" y="4192737"/>
              <a:ext cx="2655" cy="11012"/>
            </a:xfrm>
            <a:custGeom>
              <a:rect b="b" l="l" r="r" t="t"/>
              <a:pathLst>
                <a:path extrusionOk="0" h="224" w="54">
                  <a:moveTo>
                    <a:pt x="31" y="1"/>
                  </a:moveTo>
                  <a:cubicBezTo>
                    <a:pt x="18" y="1"/>
                    <a:pt x="5" y="49"/>
                    <a:pt x="5" y="110"/>
                  </a:cubicBezTo>
                  <a:cubicBezTo>
                    <a:pt x="1" y="171"/>
                    <a:pt x="9" y="224"/>
                    <a:pt x="23" y="224"/>
                  </a:cubicBezTo>
                  <a:cubicBezTo>
                    <a:pt x="36" y="224"/>
                    <a:pt x="49" y="176"/>
                    <a:pt x="49" y="114"/>
                  </a:cubicBezTo>
                  <a:cubicBezTo>
                    <a:pt x="53" y="49"/>
                    <a:pt x="44" y="1"/>
                    <a:pt x="31" y="1"/>
                  </a:cubicBezTo>
                  <a:close/>
                </a:path>
              </a:pathLst>
            </a:custGeom>
            <a:solidFill>
              <a:srgbClr val="455A6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67" name="Google Shape;767;p6"/>
            <p:cNvSpPr/>
            <p:nvPr/>
          </p:nvSpPr>
          <p:spPr>
            <a:xfrm>
              <a:off x="7629846" y="4214664"/>
              <a:ext cx="2409" cy="11209"/>
            </a:xfrm>
            <a:custGeom>
              <a:rect b="b" l="l" r="r" t="t"/>
              <a:pathLst>
                <a:path extrusionOk="0" h="228" w="49">
                  <a:moveTo>
                    <a:pt x="27" y="0"/>
                  </a:moveTo>
                  <a:cubicBezTo>
                    <a:pt x="14" y="0"/>
                    <a:pt x="6" y="53"/>
                    <a:pt x="1" y="114"/>
                  </a:cubicBezTo>
                  <a:cubicBezTo>
                    <a:pt x="1" y="175"/>
                    <a:pt x="10" y="228"/>
                    <a:pt x="23" y="228"/>
                  </a:cubicBezTo>
                  <a:cubicBezTo>
                    <a:pt x="36" y="228"/>
                    <a:pt x="49" y="175"/>
                    <a:pt x="49" y="114"/>
                  </a:cubicBezTo>
                  <a:cubicBezTo>
                    <a:pt x="49" y="53"/>
                    <a:pt x="40" y="4"/>
                    <a:pt x="27" y="0"/>
                  </a:cubicBezTo>
                  <a:close/>
                </a:path>
              </a:pathLst>
            </a:custGeom>
            <a:solidFill>
              <a:srgbClr val="455A6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68" name="Google Shape;768;p6"/>
            <p:cNvSpPr/>
            <p:nvPr/>
          </p:nvSpPr>
          <p:spPr>
            <a:xfrm>
              <a:off x="7629452" y="4236787"/>
              <a:ext cx="2409" cy="11209"/>
            </a:xfrm>
            <a:custGeom>
              <a:rect b="b" l="l" r="r" t="t"/>
              <a:pathLst>
                <a:path extrusionOk="0" h="228" w="49">
                  <a:moveTo>
                    <a:pt x="26" y="0"/>
                  </a:moveTo>
                  <a:cubicBezTo>
                    <a:pt x="14" y="0"/>
                    <a:pt x="0" y="53"/>
                    <a:pt x="0" y="115"/>
                  </a:cubicBezTo>
                  <a:cubicBezTo>
                    <a:pt x="0" y="175"/>
                    <a:pt x="9" y="228"/>
                    <a:pt x="22" y="228"/>
                  </a:cubicBezTo>
                  <a:cubicBezTo>
                    <a:pt x="35" y="228"/>
                    <a:pt x="44" y="175"/>
                    <a:pt x="48" y="115"/>
                  </a:cubicBezTo>
                  <a:cubicBezTo>
                    <a:pt x="48" y="53"/>
                    <a:pt x="40" y="0"/>
                    <a:pt x="26" y="0"/>
                  </a:cubicBezTo>
                  <a:close/>
                </a:path>
              </a:pathLst>
            </a:custGeom>
            <a:solidFill>
              <a:srgbClr val="455A6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69" name="Google Shape;769;p6"/>
            <p:cNvSpPr/>
            <p:nvPr/>
          </p:nvSpPr>
          <p:spPr>
            <a:xfrm>
              <a:off x="7628813" y="4258911"/>
              <a:ext cx="2606" cy="11012"/>
            </a:xfrm>
            <a:custGeom>
              <a:rect b="b" l="l" r="r" t="t"/>
              <a:pathLst>
                <a:path extrusionOk="0" h="224" w="53">
                  <a:moveTo>
                    <a:pt x="31" y="0"/>
                  </a:moveTo>
                  <a:cubicBezTo>
                    <a:pt x="17" y="0"/>
                    <a:pt x="5" y="48"/>
                    <a:pt x="5" y="110"/>
                  </a:cubicBezTo>
                  <a:cubicBezTo>
                    <a:pt x="1" y="175"/>
                    <a:pt x="9" y="224"/>
                    <a:pt x="22" y="224"/>
                  </a:cubicBezTo>
                  <a:cubicBezTo>
                    <a:pt x="35" y="224"/>
                    <a:pt x="48" y="175"/>
                    <a:pt x="48" y="115"/>
                  </a:cubicBezTo>
                  <a:cubicBezTo>
                    <a:pt x="53" y="53"/>
                    <a:pt x="44" y="0"/>
                    <a:pt x="31" y="0"/>
                  </a:cubicBezTo>
                  <a:close/>
                </a:path>
              </a:pathLst>
            </a:custGeom>
            <a:solidFill>
              <a:srgbClr val="455A6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70" name="Google Shape;770;p6"/>
            <p:cNvSpPr/>
            <p:nvPr/>
          </p:nvSpPr>
          <p:spPr>
            <a:xfrm>
              <a:off x="7628371" y="4281083"/>
              <a:ext cx="2409" cy="10963"/>
            </a:xfrm>
            <a:custGeom>
              <a:rect b="b" l="l" r="r" t="t"/>
              <a:pathLst>
                <a:path extrusionOk="0" h="223" w="49">
                  <a:moveTo>
                    <a:pt x="26" y="0"/>
                  </a:moveTo>
                  <a:cubicBezTo>
                    <a:pt x="14" y="0"/>
                    <a:pt x="4" y="47"/>
                    <a:pt x="0" y="109"/>
                  </a:cubicBezTo>
                  <a:cubicBezTo>
                    <a:pt x="0" y="170"/>
                    <a:pt x="10" y="223"/>
                    <a:pt x="22" y="223"/>
                  </a:cubicBezTo>
                  <a:cubicBezTo>
                    <a:pt x="36" y="223"/>
                    <a:pt x="48" y="174"/>
                    <a:pt x="48" y="109"/>
                  </a:cubicBezTo>
                  <a:cubicBezTo>
                    <a:pt x="48" y="47"/>
                    <a:pt x="40" y="0"/>
                    <a:pt x="26" y="0"/>
                  </a:cubicBezTo>
                  <a:close/>
                </a:path>
              </a:pathLst>
            </a:custGeom>
            <a:solidFill>
              <a:srgbClr val="455A6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71" name="Google Shape;771;p6"/>
            <p:cNvSpPr/>
            <p:nvPr/>
          </p:nvSpPr>
          <p:spPr>
            <a:xfrm>
              <a:off x="7627732" y="4302961"/>
              <a:ext cx="2606" cy="11209"/>
            </a:xfrm>
            <a:custGeom>
              <a:rect b="b" l="l" r="r" t="t"/>
              <a:pathLst>
                <a:path extrusionOk="0" h="228" w="53">
                  <a:moveTo>
                    <a:pt x="31" y="1"/>
                  </a:moveTo>
                  <a:cubicBezTo>
                    <a:pt x="17" y="1"/>
                    <a:pt x="5" y="53"/>
                    <a:pt x="5" y="114"/>
                  </a:cubicBezTo>
                  <a:cubicBezTo>
                    <a:pt x="1" y="175"/>
                    <a:pt x="9" y="227"/>
                    <a:pt x="23" y="227"/>
                  </a:cubicBezTo>
                  <a:cubicBezTo>
                    <a:pt x="35" y="227"/>
                    <a:pt x="49" y="175"/>
                    <a:pt x="49" y="114"/>
                  </a:cubicBezTo>
                  <a:cubicBezTo>
                    <a:pt x="53" y="53"/>
                    <a:pt x="44" y="1"/>
                    <a:pt x="31" y="1"/>
                  </a:cubicBezTo>
                  <a:close/>
                </a:path>
              </a:pathLst>
            </a:custGeom>
            <a:solidFill>
              <a:srgbClr val="455A6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72" name="Google Shape;772;p6"/>
            <p:cNvSpPr/>
            <p:nvPr/>
          </p:nvSpPr>
          <p:spPr>
            <a:xfrm>
              <a:off x="7627289" y="4325084"/>
              <a:ext cx="2409" cy="11012"/>
            </a:xfrm>
            <a:custGeom>
              <a:rect b="b" l="l" r="r" t="t"/>
              <a:pathLst>
                <a:path extrusionOk="0" h="224" w="49">
                  <a:moveTo>
                    <a:pt x="26" y="1"/>
                  </a:moveTo>
                  <a:cubicBezTo>
                    <a:pt x="14" y="1"/>
                    <a:pt x="5" y="49"/>
                    <a:pt x="0" y="114"/>
                  </a:cubicBezTo>
                  <a:cubicBezTo>
                    <a:pt x="0" y="175"/>
                    <a:pt x="10" y="223"/>
                    <a:pt x="22" y="223"/>
                  </a:cubicBezTo>
                  <a:cubicBezTo>
                    <a:pt x="36" y="223"/>
                    <a:pt x="44" y="175"/>
                    <a:pt x="48" y="114"/>
                  </a:cubicBezTo>
                  <a:cubicBezTo>
                    <a:pt x="48" y="53"/>
                    <a:pt x="40" y="1"/>
                    <a:pt x="26" y="1"/>
                  </a:cubicBezTo>
                  <a:close/>
                </a:path>
              </a:pathLst>
            </a:custGeom>
            <a:solidFill>
              <a:srgbClr val="455A6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73" name="Google Shape;773;p6"/>
            <p:cNvSpPr/>
            <p:nvPr/>
          </p:nvSpPr>
          <p:spPr>
            <a:xfrm>
              <a:off x="7626650" y="4347208"/>
              <a:ext cx="2606" cy="11012"/>
            </a:xfrm>
            <a:custGeom>
              <a:rect b="b" l="l" r="r" t="t"/>
              <a:pathLst>
                <a:path extrusionOk="0" h="224" w="53">
                  <a:moveTo>
                    <a:pt x="31" y="1"/>
                  </a:moveTo>
                  <a:cubicBezTo>
                    <a:pt x="18" y="1"/>
                    <a:pt x="5" y="49"/>
                    <a:pt x="5" y="110"/>
                  </a:cubicBezTo>
                  <a:cubicBezTo>
                    <a:pt x="1" y="171"/>
                    <a:pt x="9" y="223"/>
                    <a:pt x="23" y="223"/>
                  </a:cubicBezTo>
                  <a:cubicBezTo>
                    <a:pt x="35" y="223"/>
                    <a:pt x="49" y="176"/>
                    <a:pt x="49" y="110"/>
                  </a:cubicBezTo>
                  <a:cubicBezTo>
                    <a:pt x="53" y="49"/>
                    <a:pt x="45" y="1"/>
                    <a:pt x="31" y="1"/>
                  </a:cubicBezTo>
                  <a:close/>
                </a:path>
              </a:pathLst>
            </a:custGeom>
            <a:solidFill>
              <a:srgbClr val="455A6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74" name="Google Shape;774;p6"/>
            <p:cNvSpPr/>
            <p:nvPr/>
          </p:nvSpPr>
          <p:spPr>
            <a:xfrm>
              <a:off x="7626257" y="4369134"/>
              <a:ext cx="2360" cy="11258"/>
            </a:xfrm>
            <a:custGeom>
              <a:rect b="b" l="l" r="r" t="t"/>
              <a:pathLst>
                <a:path extrusionOk="0" h="229" w="48">
                  <a:moveTo>
                    <a:pt x="26" y="1"/>
                  </a:moveTo>
                  <a:cubicBezTo>
                    <a:pt x="13" y="1"/>
                    <a:pt x="0" y="53"/>
                    <a:pt x="0" y="114"/>
                  </a:cubicBezTo>
                  <a:cubicBezTo>
                    <a:pt x="0" y="176"/>
                    <a:pt x="9" y="228"/>
                    <a:pt x="21" y="228"/>
                  </a:cubicBezTo>
                  <a:cubicBezTo>
                    <a:pt x="35" y="228"/>
                    <a:pt x="43" y="176"/>
                    <a:pt x="47" y="114"/>
                  </a:cubicBezTo>
                  <a:cubicBezTo>
                    <a:pt x="47" y="53"/>
                    <a:pt x="39" y="1"/>
                    <a:pt x="26" y="1"/>
                  </a:cubicBezTo>
                  <a:close/>
                </a:path>
              </a:pathLst>
            </a:custGeom>
            <a:solidFill>
              <a:srgbClr val="455A6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75" name="Google Shape;775;p6"/>
            <p:cNvSpPr/>
            <p:nvPr/>
          </p:nvSpPr>
          <p:spPr>
            <a:xfrm>
              <a:off x="7625569" y="4391258"/>
              <a:ext cx="2409" cy="11012"/>
            </a:xfrm>
            <a:custGeom>
              <a:rect b="b" l="l" r="r" t="t"/>
              <a:pathLst>
                <a:path extrusionOk="0" h="224" w="49">
                  <a:moveTo>
                    <a:pt x="27" y="1"/>
                  </a:moveTo>
                  <a:cubicBezTo>
                    <a:pt x="14" y="1"/>
                    <a:pt x="5" y="49"/>
                    <a:pt x="0" y="110"/>
                  </a:cubicBezTo>
                  <a:cubicBezTo>
                    <a:pt x="0" y="176"/>
                    <a:pt x="9" y="224"/>
                    <a:pt x="23" y="224"/>
                  </a:cubicBezTo>
                  <a:cubicBezTo>
                    <a:pt x="35" y="224"/>
                    <a:pt x="49" y="176"/>
                    <a:pt x="49" y="114"/>
                  </a:cubicBezTo>
                  <a:cubicBezTo>
                    <a:pt x="49" y="53"/>
                    <a:pt x="40" y="1"/>
                    <a:pt x="27" y="1"/>
                  </a:cubicBezTo>
                  <a:close/>
                </a:path>
              </a:pathLst>
            </a:custGeom>
            <a:solidFill>
              <a:srgbClr val="455A6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76" name="Google Shape;776;p6"/>
            <p:cNvSpPr/>
            <p:nvPr/>
          </p:nvSpPr>
          <p:spPr>
            <a:xfrm>
              <a:off x="7624929" y="4413381"/>
              <a:ext cx="2655" cy="9931"/>
            </a:xfrm>
            <a:custGeom>
              <a:rect b="b" l="l" r="r" t="t"/>
              <a:pathLst>
                <a:path extrusionOk="0" h="202" w="54">
                  <a:moveTo>
                    <a:pt x="30" y="0"/>
                  </a:moveTo>
                  <a:cubicBezTo>
                    <a:pt x="17" y="0"/>
                    <a:pt x="5" y="47"/>
                    <a:pt x="5" y="101"/>
                  </a:cubicBezTo>
                  <a:cubicBezTo>
                    <a:pt x="1" y="154"/>
                    <a:pt x="9" y="202"/>
                    <a:pt x="22" y="202"/>
                  </a:cubicBezTo>
                  <a:cubicBezTo>
                    <a:pt x="36" y="202"/>
                    <a:pt x="48" y="158"/>
                    <a:pt x="48" y="101"/>
                  </a:cubicBezTo>
                  <a:cubicBezTo>
                    <a:pt x="53" y="45"/>
                    <a:pt x="40" y="1"/>
                    <a:pt x="31" y="1"/>
                  </a:cubicBezTo>
                  <a:cubicBezTo>
                    <a:pt x="31" y="0"/>
                    <a:pt x="30" y="0"/>
                    <a:pt x="30" y="0"/>
                  </a:cubicBezTo>
                  <a:close/>
                </a:path>
              </a:pathLst>
            </a:custGeom>
            <a:solidFill>
              <a:srgbClr val="455A6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77" name="Google Shape;777;p6"/>
            <p:cNvSpPr/>
            <p:nvPr/>
          </p:nvSpPr>
          <p:spPr>
            <a:xfrm>
              <a:off x="7514706" y="1446484"/>
              <a:ext cx="260020" cy="446740"/>
            </a:xfrm>
            <a:custGeom>
              <a:rect b="b" l="l" r="r" t="t"/>
              <a:pathLst>
                <a:path extrusionOk="0" h="9087" w="5289">
                  <a:moveTo>
                    <a:pt x="2334" y="1"/>
                  </a:moveTo>
                  <a:cubicBezTo>
                    <a:pt x="1532" y="1"/>
                    <a:pt x="729" y="198"/>
                    <a:pt x="1" y="595"/>
                  </a:cubicBezTo>
                  <a:cubicBezTo>
                    <a:pt x="1" y="595"/>
                    <a:pt x="57" y="3794"/>
                    <a:pt x="202" y="5176"/>
                  </a:cubicBezTo>
                  <a:cubicBezTo>
                    <a:pt x="350" y="6561"/>
                    <a:pt x="1753" y="6644"/>
                    <a:pt x="1753" y="6644"/>
                  </a:cubicBezTo>
                  <a:cubicBezTo>
                    <a:pt x="1753" y="6644"/>
                    <a:pt x="1876" y="8628"/>
                    <a:pt x="1902" y="9082"/>
                  </a:cubicBezTo>
                  <a:cubicBezTo>
                    <a:pt x="1902" y="9087"/>
                    <a:pt x="1906" y="9087"/>
                    <a:pt x="1910" y="9087"/>
                  </a:cubicBezTo>
                  <a:lnTo>
                    <a:pt x="5148" y="8012"/>
                  </a:lnTo>
                  <a:lnTo>
                    <a:pt x="5210" y="4035"/>
                  </a:lnTo>
                  <a:lnTo>
                    <a:pt x="5289" y="2575"/>
                  </a:lnTo>
                  <a:lnTo>
                    <a:pt x="5249" y="950"/>
                  </a:lnTo>
                  <a:lnTo>
                    <a:pt x="4904" y="732"/>
                  </a:lnTo>
                  <a:cubicBezTo>
                    <a:pt x="4119" y="245"/>
                    <a:pt x="3227" y="1"/>
                    <a:pt x="2334" y="1"/>
                  </a:cubicBezTo>
                  <a:close/>
                </a:path>
              </a:pathLst>
            </a:custGeom>
            <a:solidFill>
              <a:srgbClr val="E5BAAB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78" name="Google Shape;778;p6"/>
            <p:cNvSpPr/>
            <p:nvPr/>
          </p:nvSpPr>
          <p:spPr>
            <a:xfrm>
              <a:off x="7525030" y="1575636"/>
              <a:ext cx="17895" cy="17699"/>
            </a:xfrm>
            <a:custGeom>
              <a:rect b="b" l="l" r="r" t="t"/>
              <a:pathLst>
                <a:path extrusionOk="0" h="360" w="364">
                  <a:moveTo>
                    <a:pt x="183" y="1"/>
                  </a:moveTo>
                  <a:cubicBezTo>
                    <a:pt x="180" y="1"/>
                    <a:pt x="178" y="1"/>
                    <a:pt x="175" y="1"/>
                  </a:cubicBezTo>
                  <a:cubicBezTo>
                    <a:pt x="75" y="5"/>
                    <a:pt x="0" y="88"/>
                    <a:pt x="4" y="189"/>
                  </a:cubicBezTo>
                  <a:cubicBezTo>
                    <a:pt x="9" y="283"/>
                    <a:pt x="88" y="360"/>
                    <a:pt x="181" y="360"/>
                  </a:cubicBezTo>
                  <a:cubicBezTo>
                    <a:pt x="183" y="360"/>
                    <a:pt x="186" y="360"/>
                    <a:pt x="188" y="360"/>
                  </a:cubicBezTo>
                  <a:cubicBezTo>
                    <a:pt x="289" y="354"/>
                    <a:pt x="363" y="272"/>
                    <a:pt x="359" y="171"/>
                  </a:cubicBezTo>
                  <a:cubicBezTo>
                    <a:pt x="355" y="78"/>
                    <a:pt x="275" y="1"/>
                    <a:pt x="183" y="1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79" name="Google Shape;779;p6"/>
            <p:cNvSpPr/>
            <p:nvPr/>
          </p:nvSpPr>
          <p:spPr>
            <a:xfrm>
              <a:off x="7523949" y="1570375"/>
              <a:ext cx="35495" cy="11701"/>
            </a:xfrm>
            <a:custGeom>
              <a:rect b="b" l="l" r="r" t="t"/>
              <a:pathLst>
                <a:path extrusionOk="0" h="238" w="722">
                  <a:moveTo>
                    <a:pt x="393" y="0"/>
                  </a:moveTo>
                  <a:cubicBezTo>
                    <a:pt x="376" y="0"/>
                    <a:pt x="359" y="1"/>
                    <a:pt x="341" y="3"/>
                  </a:cubicBezTo>
                  <a:cubicBezTo>
                    <a:pt x="224" y="16"/>
                    <a:pt x="127" y="73"/>
                    <a:pt x="75" y="126"/>
                  </a:cubicBezTo>
                  <a:cubicBezTo>
                    <a:pt x="18" y="178"/>
                    <a:pt x="0" y="221"/>
                    <a:pt x="14" y="235"/>
                  </a:cubicBezTo>
                  <a:cubicBezTo>
                    <a:pt x="16" y="237"/>
                    <a:pt x="18" y="238"/>
                    <a:pt x="22" y="238"/>
                  </a:cubicBezTo>
                  <a:cubicBezTo>
                    <a:pt x="58" y="238"/>
                    <a:pt x="178" y="137"/>
                    <a:pt x="355" y="121"/>
                  </a:cubicBezTo>
                  <a:cubicBezTo>
                    <a:pt x="375" y="118"/>
                    <a:pt x="395" y="117"/>
                    <a:pt x="415" y="117"/>
                  </a:cubicBezTo>
                  <a:cubicBezTo>
                    <a:pt x="550" y="117"/>
                    <a:pt x="657" y="165"/>
                    <a:pt x="695" y="165"/>
                  </a:cubicBezTo>
                  <a:cubicBezTo>
                    <a:pt x="701" y="165"/>
                    <a:pt x="706" y="164"/>
                    <a:pt x="708" y="160"/>
                  </a:cubicBezTo>
                  <a:cubicBezTo>
                    <a:pt x="722" y="147"/>
                    <a:pt x="696" y="108"/>
                    <a:pt x="630" y="64"/>
                  </a:cubicBezTo>
                  <a:cubicBezTo>
                    <a:pt x="574" y="31"/>
                    <a:pt x="490" y="0"/>
                    <a:pt x="393" y="0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80" name="Google Shape;780;p6"/>
            <p:cNvSpPr/>
            <p:nvPr/>
          </p:nvSpPr>
          <p:spPr>
            <a:xfrm>
              <a:off x="7627535" y="1571703"/>
              <a:ext cx="19812" cy="17404"/>
            </a:xfrm>
            <a:custGeom>
              <a:rect b="b" l="l" r="r" t="t"/>
              <a:pathLst>
                <a:path extrusionOk="0" h="354" w="403">
                  <a:moveTo>
                    <a:pt x="201" y="0"/>
                  </a:moveTo>
                  <a:cubicBezTo>
                    <a:pt x="165" y="0"/>
                    <a:pt x="128" y="12"/>
                    <a:pt x="96" y="37"/>
                  </a:cubicBezTo>
                  <a:cubicBezTo>
                    <a:pt x="17" y="94"/>
                    <a:pt x="0" y="204"/>
                    <a:pt x="61" y="282"/>
                  </a:cubicBezTo>
                  <a:cubicBezTo>
                    <a:pt x="95" y="329"/>
                    <a:pt x="148" y="354"/>
                    <a:pt x="202" y="354"/>
                  </a:cubicBezTo>
                  <a:cubicBezTo>
                    <a:pt x="240" y="354"/>
                    <a:pt x="278" y="342"/>
                    <a:pt x="310" y="317"/>
                  </a:cubicBezTo>
                  <a:cubicBezTo>
                    <a:pt x="388" y="260"/>
                    <a:pt x="402" y="151"/>
                    <a:pt x="345" y="73"/>
                  </a:cubicBezTo>
                  <a:cubicBezTo>
                    <a:pt x="309" y="26"/>
                    <a:pt x="255" y="0"/>
                    <a:pt x="201" y="0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81" name="Google Shape;781;p6"/>
            <p:cNvSpPr/>
            <p:nvPr/>
          </p:nvSpPr>
          <p:spPr>
            <a:xfrm>
              <a:off x="7628125" y="1565852"/>
              <a:ext cx="35299" cy="11504"/>
            </a:xfrm>
            <a:custGeom>
              <a:rect b="b" l="l" r="r" t="t"/>
              <a:pathLst>
                <a:path extrusionOk="0" h="234" w="718">
                  <a:moveTo>
                    <a:pt x="389" y="0"/>
                  </a:moveTo>
                  <a:cubicBezTo>
                    <a:pt x="372" y="0"/>
                    <a:pt x="355" y="1"/>
                    <a:pt x="338" y="3"/>
                  </a:cubicBezTo>
                  <a:cubicBezTo>
                    <a:pt x="219" y="16"/>
                    <a:pt x="124" y="69"/>
                    <a:pt x="71" y="121"/>
                  </a:cubicBezTo>
                  <a:cubicBezTo>
                    <a:pt x="15" y="178"/>
                    <a:pt x="1" y="222"/>
                    <a:pt x="9" y="230"/>
                  </a:cubicBezTo>
                  <a:cubicBezTo>
                    <a:pt x="12" y="232"/>
                    <a:pt x="14" y="233"/>
                    <a:pt x="18" y="233"/>
                  </a:cubicBezTo>
                  <a:cubicBezTo>
                    <a:pt x="57" y="233"/>
                    <a:pt x="178" y="132"/>
                    <a:pt x="350" y="117"/>
                  </a:cubicBezTo>
                  <a:cubicBezTo>
                    <a:pt x="372" y="115"/>
                    <a:pt x="394" y="113"/>
                    <a:pt x="414" y="113"/>
                  </a:cubicBezTo>
                  <a:cubicBezTo>
                    <a:pt x="551" y="113"/>
                    <a:pt x="657" y="161"/>
                    <a:pt x="695" y="161"/>
                  </a:cubicBezTo>
                  <a:cubicBezTo>
                    <a:pt x="702" y="161"/>
                    <a:pt x="707" y="159"/>
                    <a:pt x="709" y="156"/>
                  </a:cubicBezTo>
                  <a:cubicBezTo>
                    <a:pt x="717" y="147"/>
                    <a:pt x="691" y="103"/>
                    <a:pt x="626" y="65"/>
                  </a:cubicBezTo>
                  <a:cubicBezTo>
                    <a:pt x="574" y="30"/>
                    <a:pt x="489" y="0"/>
                    <a:pt x="389" y="0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82" name="Google Shape;782;p6"/>
            <p:cNvSpPr/>
            <p:nvPr/>
          </p:nvSpPr>
          <p:spPr>
            <a:xfrm>
              <a:off x="7572522" y="1576078"/>
              <a:ext cx="25810" cy="83970"/>
            </a:xfrm>
            <a:custGeom>
              <a:rect b="b" l="l" r="r" t="t"/>
              <a:pathLst>
                <a:path extrusionOk="0" h="1708" w="525">
                  <a:moveTo>
                    <a:pt x="480" y="0"/>
                  </a:moveTo>
                  <a:cubicBezTo>
                    <a:pt x="452" y="0"/>
                    <a:pt x="305" y="455"/>
                    <a:pt x="149" y="1019"/>
                  </a:cubicBezTo>
                  <a:cubicBezTo>
                    <a:pt x="114" y="1154"/>
                    <a:pt x="79" y="1285"/>
                    <a:pt x="44" y="1426"/>
                  </a:cubicBezTo>
                  <a:cubicBezTo>
                    <a:pt x="31" y="1482"/>
                    <a:pt x="0" y="1552"/>
                    <a:pt x="35" y="1630"/>
                  </a:cubicBezTo>
                  <a:cubicBezTo>
                    <a:pt x="67" y="1695"/>
                    <a:pt x="126" y="1707"/>
                    <a:pt x="170" y="1707"/>
                  </a:cubicBezTo>
                  <a:cubicBezTo>
                    <a:pt x="186" y="1707"/>
                    <a:pt x="200" y="1706"/>
                    <a:pt x="210" y="1705"/>
                  </a:cubicBezTo>
                  <a:cubicBezTo>
                    <a:pt x="406" y="1696"/>
                    <a:pt x="525" y="1683"/>
                    <a:pt x="525" y="1666"/>
                  </a:cubicBezTo>
                  <a:cubicBezTo>
                    <a:pt x="525" y="1652"/>
                    <a:pt x="402" y="1640"/>
                    <a:pt x="210" y="1635"/>
                  </a:cubicBezTo>
                  <a:cubicBezTo>
                    <a:pt x="162" y="1630"/>
                    <a:pt x="118" y="1626"/>
                    <a:pt x="109" y="1596"/>
                  </a:cubicBezTo>
                  <a:cubicBezTo>
                    <a:pt x="97" y="1565"/>
                    <a:pt x="114" y="1509"/>
                    <a:pt x="131" y="1447"/>
                  </a:cubicBezTo>
                  <a:cubicBezTo>
                    <a:pt x="170" y="1311"/>
                    <a:pt x="210" y="1180"/>
                    <a:pt x="245" y="1049"/>
                  </a:cubicBezTo>
                  <a:cubicBezTo>
                    <a:pt x="402" y="476"/>
                    <a:pt x="507" y="10"/>
                    <a:pt x="481" y="0"/>
                  </a:cubicBezTo>
                  <a:cubicBezTo>
                    <a:pt x="480" y="0"/>
                    <a:pt x="480" y="0"/>
                    <a:pt x="480" y="0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83" name="Google Shape;783;p6"/>
            <p:cNvSpPr/>
            <p:nvPr/>
          </p:nvSpPr>
          <p:spPr>
            <a:xfrm>
              <a:off x="7585009" y="1664277"/>
              <a:ext cx="51129" cy="29055"/>
            </a:xfrm>
            <a:custGeom>
              <a:rect b="b" l="l" r="r" t="t"/>
              <a:pathLst>
                <a:path extrusionOk="0" h="591" w="1040">
                  <a:moveTo>
                    <a:pt x="939" y="1"/>
                  </a:moveTo>
                  <a:cubicBezTo>
                    <a:pt x="924" y="1"/>
                    <a:pt x="340" y="368"/>
                    <a:pt x="0" y="383"/>
                  </a:cubicBezTo>
                  <a:cubicBezTo>
                    <a:pt x="0" y="383"/>
                    <a:pt x="159" y="591"/>
                    <a:pt x="413" y="591"/>
                  </a:cubicBezTo>
                  <a:cubicBezTo>
                    <a:pt x="483" y="591"/>
                    <a:pt x="560" y="575"/>
                    <a:pt x="642" y="536"/>
                  </a:cubicBezTo>
                  <a:cubicBezTo>
                    <a:pt x="1039" y="348"/>
                    <a:pt x="908" y="25"/>
                    <a:pt x="908" y="25"/>
                  </a:cubicBezTo>
                  <a:cubicBezTo>
                    <a:pt x="932" y="8"/>
                    <a:pt x="941" y="1"/>
                    <a:pt x="939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84" name="Google Shape;784;p6"/>
            <p:cNvSpPr/>
            <p:nvPr/>
          </p:nvSpPr>
          <p:spPr>
            <a:xfrm>
              <a:off x="7600889" y="1739988"/>
              <a:ext cx="88984" cy="51227"/>
            </a:xfrm>
            <a:custGeom>
              <a:rect b="b" l="l" r="r" t="t"/>
              <a:pathLst>
                <a:path extrusionOk="0" h="1042" w="1810">
                  <a:moveTo>
                    <a:pt x="1809" y="1"/>
                  </a:moveTo>
                  <a:cubicBezTo>
                    <a:pt x="936" y="670"/>
                    <a:pt x="0" y="700"/>
                    <a:pt x="0" y="700"/>
                  </a:cubicBezTo>
                  <a:lnTo>
                    <a:pt x="44" y="1041"/>
                  </a:lnTo>
                  <a:cubicBezTo>
                    <a:pt x="1438" y="1037"/>
                    <a:pt x="1809" y="1"/>
                    <a:pt x="1809" y="1"/>
                  </a:cubicBezTo>
                  <a:close/>
                </a:path>
              </a:pathLst>
            </a:custGeom>
            <a:solidFill>
              <a:srgbClr val="D7877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85" name="Google Shape;785;p6"/>
            <p:cNvSpPr/>
            <p:nvPr/>
          </p:nvSpPr>
          <p:spPr>
            <a:xfrm>
              <a:off x="7480980" y="1388275"/>
              <a:ext cx="320343" cy="244387"/>
            </a:xfrm>
            <a:custGeom>
              <a:rect b="b" l="l" r="r" t="t"/>
              <a:pathLst>
                <a:path extrusionOk="0" h="4971" w="6516">
                  <a:moveTo>
                    <a:pt x="3129" y="0"/>
                  </a:moveTo>
                  <a:cubicBezTo>
                    <a:pt x="2898" y="0"/>
                    <a:pt x="2671" y="43"/>
                    <a:pt x="2461" y="141"/>
                  </a:cubicBezTo>
                  <a:cubicBezTo>
                    <a:pt x="2251" y="242"/>
                    <a:pt x="2068" y="390"/>
                    <a:pt x="1854" y="473"/>
                  </a:cubicBezTo>
                  <a:cubicBezTo>
                    <a:pt x="1399" y="652"/>
                    <a:pt x="840" y="521"/>
                    <a:pt x="442" y="801"/>
                  </a:cubicBezTo>
                  <a:cubicBezTo>
                    <a:pt x="79" y="1063"/>
                    <a:pt x="1" y="1614"/>
                    <a:pt x="210" y="2007"/>
                  </a:cubicBezTo>
                  <a:cubicBezTo>
                    <a:pt x="424" y="2400"/>
                    <a:pt x="862" y="2636"/>
                    <a:pt x="1303" y="2693"/>
                  </a:cubicBezTo>
                  <a:cubicBezTo>
                    <a:pt x="1389" y="2704"/>
                    <a:pt x="1475" y="2709"/>
                    <a:pt x="1561" y="2709"/>
                  </a:cubicBezTo>
                  <a:cubicBezTo>
                    <a:pt x="1918" y="2709"/>
                    <a:pt x="2276" y="2621"/>
                    <a:pt x="2614" y="2501"/>
                  </a:cubicBezTo>
                  <a:cubicBezTo>
                    <a:pt x="2791" y="2439"/>
                    <a:pt x="2980" y="2370"/>
                    <a:pt x="3162" y="2370"/>
                  </a:cubicBezTo>
                  <a:cubicBezTo>
                    <a:pt x="3236" y="2370"/>
                    <a:pt x="3308" y="2381"/>
                    <a:pt x="3379" y="2409"/>
                  </a:cubicBezTo>
                  <a:cubicBezTo>
                    <a:pt x="3611" y="2497"/>
                    <a:pt x="3772" y="2755"/>
                    <a:pt x="4021" y="2776"/>
                  </a:cubicBezTo>
                  <a:cubicBezTo>
                    <a:pt x="4033" y="2777"/>
                    <a:pt x="4045" y="2777"/>
                    <a:pt x="4057" y="2777"/>
                  </a:cubicBezTo>
                  <a:cubicBezTo>
                    <a:pt x="4195" y="2777"/>
                    <a:pt x="4344" y="2720"/>
                    <a:pt x="4472" y="2720"/>
                  </a:cubicBezTo>
                  <a:cubicBezTo>
                    <a:pt x="4541" y="2720"/>
                    <a:pt x="4603" y="2736"/>
                    <a:pt x="4654" y="2785"/>
                  </a:cubicBezTo>
                  <a:cubicBezTo>
                    <a:pt x="4720" y="2846"/>
                    <a:pt x="4738" y="2938"/>
                    <a:pt x="4755" y="3025"/>
                  </a:cubicBezTo>
                  <a:cubicBezTo>
                    <a:pt x="4838" y="3506"/>
                    <a:pt x="5122" y="4467"/>
                    <a:pt x="5205" y="4944"/>
                  </a:cubicBezTo>
                  <a:cubicBezTo>
                    <a:pt x="5249" y="4962"/>
                    <a:pt x="5289" y="4970"/>
                    <a:pt x="5327" y="4970"/>
                  </a:cubicBezTo>
                  <a:cubicBezTo>
                    <a:pt x="5565" y="4970"/>
                    <a:pt x="5716" y="4658"/>
                    <a:pt x="6009" y="4651"/>
                  </a:cubicBezTo>
                  <a:cubicBezTo>
                    <a:pt x="6062" y="3598"/>
                    <a:pt x="6516" y="2540"/>
                    <a:pt x="6250" y="1517"/>
                  </a:cubicBezTo>
                  <a:cubicBezTo>
                    <a:pt x="6189" y="1264"/>
                    <a:pt x="6066" y="1010"/>
                    <a:pt x="5848" y="867"/>
                  </a:cubicBezTo>
                  <a:cubicBezTo>
                    <a:pt x="5755" y="804"/>
                    <a:pt x="5639" y="771"/>
                    <a:pt x="5525" y="771"/>
                  </a:cubicBezTo>
                  <a:cubicBezTo>
                    <a:pt x="5384" y="771"/>
                    <a:pt x="5246" y="821"/>
                    <a:pt x="5158" y="927"/>
                  </a:cubicBezTo>
                  <a:lnTo>
                    <a:pt x="5158" y="927"/>
                  </a:lnTo>
                  <a:cubicBezTo>
                    <a:pt x="4772" y="635"/>
                    <a:pt x="4381" y="343"/>
                    <a:pt x="3934" y="163"/>
                  </a:cubicBezTo>
                  <a:cubicBezTo>
                    <a:pt x="3680" y="61"/>
                    <a:pt x="3402" y="0"/>
                    <a:pt x="3129" y="0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86" name="Google Shape;786;p6"/>
            <p:cNvSpPr/>
            <p:nvPr/>
          </p:nvSpPr>
          <p:spPr>
            <a:xfrm>
              <a:off x="7747640" y="1559805"/>
              <a:ext cx="59044" cy="85641"/>
            </a:xfrm>
            <a:custGeom>
              <a:rect b="b" l="l" r="r" t="t"/>
              <a:pathLst>
                <a:path extrusionOk="0" h="1742" w="1201">
                  <a:moveTo>
                    <a:pt x="321" y="0"/>
                  </a:moveTo>
                  <a:cubicBezTo>
                    <a:pt x="147" y="0"/>
                    <a:pt x="10" y="51"/>
                    <a:pt x="0" y="57"/>
                  </a:cubicBezTo>
                  <a:cubicBezTo>
                    <a:pt x="0" y="57"/>
                    <a:pt x="53" y="1673"/>
                    <a:pt x="61" y="1704"/>
                  </a:cubicBezTo>
                  <a:cubicBezTo>
                    <a:pt x="62" y="1715"/>
                    <a:pt x="173" y="1741"/>
                    <a:pt x="322" y="1741"/>
                  </a:cubicBezTo>
                  <a:cubicBezTo>
                    <a:pt x="662" y="1741"/>
                    <a:pt x="1200" y="1604"/>
                    <a:pt x="1088" y="825"/>
                  </a:cubicBezTo>
                  <a:cubicBezTo>
                    <a:pt x="988" y="136"/>
                    <a:pt x="605" y="0"/>
                    <a:pt x="321" y="0"/>
                  </a:cubicBezTo>
                  <a:close/>
                </a:path>
              </a:pathLst>
            </a:custGeom>
            <a:solidFill>
              <a:srgbClr val="E5BAAB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87" name="Google Shape;787;p6"/>
            <p:cNvSpPr/>
            <p:nvPr/>
          </p:nvSpPr>
          <p:spPr>
            <a:xfrm>
              <a:off x="7762635" y="1576914"/>
              <a:ext cx="24975" cy="48671"/>
            </a:xfrm>
            <a:custGeom>
              <a:rect b="b" l="l" r="r" t="t"/>
              <a:pathLst>
                <a:path extrusionOk="0" h="990" w="508">
                  <a:moveTo>
                    <a:pt x="155" y="0"/>
                  </a:moveTo>
                  <a:cubicBezTo>
                    <a:pt x="150" y="0"/>
                    <a:pt x="146" y="1"/>
                    <a:pt x="141" y="1"/>
                  </a:cubicBezTo>
                  <a:cubicBezTo>
                    <a:pt x="101" y="1"/>
                    <a:pt x="62" y="19"/>
                    <a:pt x="36" y="45"/>
                  </a:cubicBezTo>
                  <a:cubicBezTo>
                    <a:pt x="14" y="71"/>
                    <a:pt x="6" y="98"/>
                    <a:pt x="6" y="119"/>
                  </a:cubicBezTo>
                  <a:cubicBezTo>
                    <a:pt x="1" y="163"/>
                    <a:pt x="23" y="185"/>
                    <a:pt x="26" y="185"/>
                  </a:cubicBezTo>
                  <a:cubicBezTo>
                    <a:pt x="26" y="185"/>
                    <a:pt x="27" y="185"/>
                    <a:pt x="27" y="185"/>
                  </a:cubicBezTo>
                  <a:cubicBezTo>
                    <a:pt x="36" y="181"/>
                    <a:pt x="22" y="158"/>
                    <a:pt x="36" y="128"/>
                  </a:cubicBezTo>
                  <a:cubicBezTo>
                    <a:pt x="44" y="95"/>
                    <a:pt x="73" y="57"/>
                    <a:pt x="126" y="57"/>
                  </a:cubicBezTo>
                  <a:cubicBezTo>
                    <a:pt x="130" y="57"/>
                    <a:pt x="136" y="57"/>
                    <a:pt x="141" y="58"/>
                  </a:cubicBezTo>
                  <a:cubicBezTo>
                    <a:pt x="202" y="58"/>
                    <a:pt x="262" y="106"/>
                    <a:pt x="311" y="185"/>
                  </a:cubicBezTo>
                  <a:cubicBezTo>
                    <a:pt x="355" y="259"/>
                    <a:pt x="394" y="355"/>
                    <a:pt x="403" y="455"/>
                  </a:cubicBezTo>
                  <a:cubicBezTo>
                    <a:pt x="429" y="657"/>
                    <a:pt x="355" y="858"/>
                    <a:pt x="246" y="919"/>
                  </a:cubicBezTo>
                  <a:cubicBezTo>
                    <a:pt x="211" y="937"/>
                    <a:pt x="176" y="945"/>
                    <a:pt x="147" y="945"/>
                  </a:cubicBezTo>
                  <a:cubicBezTo>
                    <a:pt x="127" y="945"/>
                    <a:pt x="110" y="942"/>
                    <a:pt x="97" y="937"/>
                  </a:cubicBezTo>
                  <a:cubicBezTo>
                    <a:pt x="66" y="928"/>
                    <a:pt x="48" y="914"/>
                    <a:pt x="42" y="914"/>
                  </a:cubicBezTo>
                  <a:cubicBezTo>
                    <a:pt x="41" y="914"/>
                    <a:pt x="41" y="914"/>
                    <a:pt x="40" y="915"/>
                  </a:cubicBezTo>
                  <a:cubicBezTo>
                    <a:pt x="36" y="919"/>
                    <a:pt x="49" y="945"/>
                    <a:pt x="84" y="967"/>
                  </a:cubicBezTo>
                  <a:cubicBezTo>
                    <a:pt x="107" y="980"/>
                    <a:pt x="139" y="989"/>
                    <a:pt x="177" y="989"/>
                  </a:cubicBezTo>
                  <a:cubicBezTo>
                    <a:pt x="205" y="989"/>
                    <a:pt x="236" y="984"/>
                    <a:pt x="268" y="971"/>
                  </a:cubicBezTo>
                  <a:cubicBezTo>
                    <a:pt x="425" y="901"/>
                    <a:pt x="508" y="675"/>
                    <a:pt x="482" y="447"/>
                  </a:cubicBezTo>
                  <a:cubicBezTo>
                    <a:pt x="468" y="334"/>
                    <a:pt x="425" y="229"/>
                    <a:pt x="367" y="145"/>
                  </a:cubicBezTo>
                  <a:cubicBezTo>
                    <a:pt x="318" y="67"/>
                    <a:pt x="237" y="0"/>
                    <a:pt x="155" y="0"/>
                  </a:cubicBezTo>
                  <a:close/>
                </a:path>
              </a:pathLst>
            </a:custGeom>
            <a:solidFill>
              <a:srgbClr val="D7877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88" name="Google Shape;788;p6"/>
            <p:cNvSpPr/>
            <p:nvPr/>
          </p:nvSpPr>
          <p:spPr>
            <a:xfrm>
              <a:off x="7723747" y="1399042"/>
              <a:ext cx="12340" cy="40215"/>
            </a:xfrm>
            <a:custGeom>
              <a:rect b="b" l="l" r="r" t="t"/>
              <a:pathLst>
                <a:path extrusionOk="0" h="818" w="251">
                  <a:moveTo>
                    <a:pt x="33" y="0"/>
                  </a:moveTo>
                  <a:cubicBezTo>
                    <a:pt x="32" y="0"/>
                    <a:pt x="32" y="0"/>
                    <a:pt x="31" y="1"/>
                  </a:cubicBezTo>
                  <a:cubicBezTo>
                    <a:pt x="0" y="5"/>
                    <a:pt x="18" y="197"/>
                    <a:pt x="71" y="420"/>
                  </a:cubicBezTo>
                  <a:cubicBezTo>
                    <a:pt x="123" y="645"/>
                    <a:pt x="187" y="818"/>
                    <a:pt x="219" y="818"/>
                  </a:cubicBezTo>
                  <a:cubicBezTo>
                    <a:pt x="219" y="818"/>
                    <a:pt x="219" y="818"/>
                    <a:pt x="220" y="818"/>
                  </a:cubicBezTo>
                  <a:cubicBezTo>
                    <a:pt x="250" y="809"/>
                    <a:pt x="236" y="622"/>
                    <a:pt x="184" y="394"/>
                  </a:cubicBezTo>
                  <a:cubicBezTo>
                    <a:pt x="133" y="176"/>
                    <a:pt x="65" y="0"/>
                    <a:pt x="33" y="0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89" name="Google Shape;789;p6"/>
            <p:cNvSpPr/>
            <p:nvPr/>
          </p:nvSpPr>
          <p:spPr>
            <a:xfrm>
              <a:off x="7731662" y="1401598"/>
              <a:ext cx="19223" cy="37708"/>
            </a:xfrm>
            <a:custGeom>
              <a:rect b="b" l="l" r="r" t="t"/>
              <a:pathLst>
                <a:path extrusionOk="0" h="767" w="391">
                  <a:moveTo>
                    <a:pt x="360" y="0"/>
                  </a:moveTo>
                  <a:cubicBezTo>
                    <a:pt x="326" y="0"/>
                    <a:pt x="229" y="158"/>
                    <a:pt x="146" y="360"/>
                  </a:cubicBezTo>
                  <a:cubicBezTo>
                    <a:pt x="53" y="570"/>
                    <a:pt x="1" y="753"/>
                    <a:pt x="32" y="766"/>
                  </a:cubicBezTo>
                  <a:cubicBezTo>
                    <a:pt x="34" y="766"/>
                    <a:pt x="35" y="767"/>
                    <a:pt x="36" y="767"/>
                  </a:cubicBezTo>
                  <a:cubicBezTo>
                    <a:pt x="70" y="767"/>
                    <a:pt x="162" y="609"/>
                    <a:pt x="251" y="407"/>
                  </a:cubicBezTo>
                  <a:cubicBezTo>
                    <a:pt x="342" y="197"/>
                    <a:pt x="390" y="14"/>
                    <a:pt x="364" y="1"/>
                  </a:cubicBezTo>
                  <a:cubicBezTo>
                    <a:pt x="363" y="1"/>
                    <a:pt x="361" y="0"/>
                    <a:pt x="360" y="0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90" name="Google Shape;790;p6"/>
            <p:cNvSpPr/>
            <p:nvPr/>
          </p:nvSpPr>
          <p:spPr>
            <a:xfrm>
              <a:off x="7042300" y="1906897"/>
              <a:ext cx="773228" cy="635032"/>
            </a:xfrm>
            <a:custGeom>
              <a:rect b="b" l="l" r="r" t="t"/>
              <a:pathLst>
                <a:path extrusionOk="0" h="12917" w="15728">
                  <a:moveTo>
                    <a:pt x="1989" y="1"/>
                  </a:moveTo>
                  <a:cubicBezTo>
                    <a:pt x="1760" y="1"/>
                    <a:pt x="1743" y="302"/>
                    <a:pt x="1988" y="653"/>
                  </a:cubicBezTo>
                  <a:cubicBezTo>
                    <a:pt x="2241" y="1024"/>
                    <a:pt x="2958" y="2095"/>
                    <a:pt x="2867" y="2170"/>
                  </a:cubicBezTo>
                  <a:cubicBezTo>
                    <a:pt x="2860" y="2175"/>
                    <a:pt x="2852" y="2177"/>
                    <a:pt x="2843" y="2177"/>
                  </a:cubicBezTo>
                  <a:cubicBezTo>
                    <a:pt x="2592" y="2177"/>
                    <a:pt x="1390" y="425"/>
                    <a:pt x="1390" y="425"/>
                  </a:cubicBezTo>
                  <a:cubicBezTo>
                    <a:pt x="1390" y="425"/>
                    <a:pt x="1244" y="138"/>
                    <a:pt x="1051" y="138"/>
                  </a:cubicBezTo>
                  <a:cubicBezTo>
                    <a:pt x="1019" y="138"/>
                    <a:pt x="986" y="145"/>
                    <a:pt x="952" y="163"/>
                  </a:cubicBezTo>
                  <a:cubicBezTo>
                    <a:pt x="525" y="399"/>
                    <a:pt x="1961" y="2313"/>
                    <a:pt x="2102" y="2493"/>
                  </a:cubicBezTo>
                  <a:cubicBezTo>
                    <a:pt x="2157" y="2566"/>
                    <a:pt x="2134" y="2613"/>
                    <a:pt x="2086" y="2613"/>
                  </a:cubicBezTo>
                  <a:cubicBezTo>
                    <a:pt x="2051" y="2613"/>
                    <a:pt x="2002" y="2587"/>
                    <a:pt x="1961" y="2527"/>
                  </a:cubicBezTo>
                  <a:cubicBezTo>
                    <a:pt x="1868" y="2392"/>
                    <a:pt x="847" y="949"/>
                    <a:pt x="474" y="949"/>
                  </a:cubicBezTo>
                  <a:cubicBezTo>
                    <a:pt x="450" y="949"/>
                    <a:pt x="428" y="955"/>
                    <a:pt x="410" y="968"/>
                  </a:cubicBezTo>
                  <a:cubicBezTo>
                    <a:pt x="96" y="1186"/>
                    <a:pt x="1372" y="2523"/>
                    <a:pt x="1542" y="2925"/>
                  </a:cubicBezTo>
                  <a:cubicBezTo>
                    <a:pt x="1565" y="2980"/>
                    <a:pt x="1568" y="3004"/>
                    <a:pt x="1554" y="3004"/>
                  </a:cubicBezTo>
                  <a:cubicBezTo>
                    <a:pt x="1457" y="3004"/>
                    <a:pt x="588" y="1906"/>
                    <a:pt x="254" y="1906"/>
                  </a:cubicBezTo>
                  <a:cubicBezTo>
                    <a:pt x="232" y="1906"/>
                    <a:pt x="213" y="1910"/>
                    <a:pt x="196" y="1920"/>
                  </a:cubicBezTo>
                  <a:cubicBezTo>
                    <a:pt x="79" y="1990"/>
                    <a:pt x="0" y="2055"/>
                    <a:pt x="743" y="2934"/>
                  </a:cubicBezTo>
                  <a:cubicBezTo>
                    <a:pt x="1210" y="3493"/>
                    <a:pt x="2334" y="4512"/>
                    <a:pt x="3115" y="5206"/>
                  </a:cubicBezTo>
                  <a:cubicBezTo>
                    <a:pt x="4637" y="7013"/>
                    <a:pt x="9797" y="12917"/>
                    <a:pt x="12403" y="12917"/>
                  </a:cubicBezTo>
                  <a:cubicBezTo>
                    <a:pt x="12476" y="12917"/>
                    <a:pt x="12547" y="12912"/>
                    <a:pt x="12617" y="12902"/>
                  </a:cubicBezTo>
                  <a:cubicBezTo>
                    <a:pt x="13171" y="12828"/>
                    <a:pt x="13687" y="12562"/>
                    <a:pt x="14006" y="12037"/>
                  </a:cubicBezTo>
                  <a:cubicBezTo>
                    <a:pt x="14736" y="10839"/>
                    <a:pt x="15287" y="9873"/>
                    <a:pt x="15727" y="8715"/>
                  </a:cubicBezTo>
                  <a:lnTo>
                    <a:pt x="11677" y="7339"/>
                  </a:lnTo>
                  <a:cubicBezTo>
                    <a:pt x="11537" y="7785"/>
                    <a:pt x="11419" y="8069"/>
                    <a:pt x="11279" y="8221"/>
                  </a:cubicBezTo>
                  <a:cubicBezTo>
                    <a:pt x="11244" y="8260"/>
                    <a:pt x="11195" y="8278"/>
                    <a:pt x="11132" y="8278"/>
                  </a:cubicBezTo>
                  <a:cubicBezTo>
                    <a:pt x="10057" y="8278"/>
                    <a:pt x="5139" y="2934"/>
                    <a:pt x="5139" y="2934"/>
                  </a:cubicBezTo>
                  <a:cubicBezTo>
                    <a:pt x="5108" y="2724"/>
                    <a:pt x="5051" y="1972"/>
                    <a:pt x="5095" y="1767"/>
                  </a:cubicBezTo>
                  <a:cubicBezTo>
                    <a:pt x="5148" y="1518"/>
                    <a:pt x="5231" y="1190"/>
                    <a:pt x="5331" y="1024"/>
                  </a:cubicBezTo>
                  <a:cubicBezTo>
                    <a:pt x="5441" y="850"/>
                    <a:pt x="5315" y="637"/>
                    <a:pt x="5148" y="637"/>
                  </a:cubicBezTo>
                  <a:cubicBezTo>
                    <a:pt x="5123" y="637"/>
                    <a:pt x="5096" y="642"/>
                    <a:pt x="5069" y="653"/>
                  </a:cubicBezTo>
                  <a:cubicBezTo>
                    <a:pt x="4868" y="736"/>
                    <a:pt x="4510" y="1291"/>
                    <a:pt x="4418" y="2055"/>
                  </a:cubicBezTo>
                  <a:cubicBezTo>
                    <a:pt x="4393" y="2264"/>
                    <a:pt x="4314" y="2345"/>
                    <a:pt x="4208" y="2345"/>
                  </a:cubicBezTo>
                  <a:cubicBezTo>
                    <a:pt x="3925" y="2345"/>
                    <a:pt x="3448" y="1770"/>
                    <a:pt x="3272" y="1500"/>
                  </a:cubicBezTo>
                  <a:cubicBezTo>
                    <a:pt x="3028" y="1133"/>
                    <a:pt x="2189" y="20"/>
                    <a:pt x="2014" y="2"/>
                  </a:cubicBezTo>
                  <a:cubicBezTo>
                    <a:pt x="2005" y="1"/>
                    <a:pt x="1997" y="1"/>
                    <a:pt x="1989" y="1"/>
                  </a:cubicBezTo>
                  <a:close/>
                </a:path>
              </a:pathLst>
            </a:custGeom>
            <a:solidFill>
              <a:srgbClr val="E5BAAB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pic>
        <p:nvPicPr>
          <p:cNvPr descr="Ein Bild, das Text enthält.&#10;&#10;Automatisch generierte Beschreibung" id="791" name="Google Shape;791;p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29700" y="148098"/>
            <a:ext cx="1525135" cy="73866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AFAFA"/>
        </a:solidFill>
      </p:bgPr>
    </p:bg>
    <p:spTree>
      <p:nvGrpSpPr>
        <p:cNvPr id="795" name="Shape 7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6" name="Google Shape;796;p7"/>
          <p:cNvSpPr/>
          <p:nvPr/>
        </p:nvSpPr>
        <p:spPr>
          <a:xfrm>
            <a:off x="5899229" y="1639278"/>
            <a:ext cx="44" cy="44"/>
          </a:xfrm>
          <a:custGeom>
            <a:rect b="b" l="l" r="r" t="t"/>
            <a:pathLst>
              <a:path extrusionOk="0" h="1" w="1"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95333A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97" name="Google Shape;797;p7"/>
          <p:cNvSpPr/>
          <p:nvPr/>
        </p:nvSpPr>
        <p:spPr>
          <a:xfrm>
            <a:off x="10529695" y="2633661"/>
            <a:ext cx="189725" cy="176648"/>
          </a:xfrm>
          <a:custGeom>
            <a:rect b="b" l="l" r="r" t="t"/>
            <a:pathLst>
              <a:path extrusionOk="0" h="4863" w="5223">
                <a:moveTo>
                  <a:pt x="2509" y="229"/>
                </a:moveTo>
                <a:cubicBezTo>
                  <a:pt x="2718" y="229"/>
                  <a:pt x="2926" y="258"/>
                  <a:pt x="3131" y="319"/>
                </a:cubicBezTo>
                <a:cubicBezTo>
                  <a:pt x="4297" y="657"/>
                  <a:pt x="4968" y="1881"/>
                  <a:pt x="4628" y="3047"/>
                </a:cubicBezTo>
                <a:cubicBezTo>
                  <a:pt x="4462" y="3614"/>
                  <a:pt x="4089" y="4081"/>
                  <a:pt x="3572" y="4361"/>
                </a:cubicBezTo>
                <a:cubicBezTo>
                  <a:pt x="3245" y="4541"/>
                  <a:pt x="2885" y="4633"/>
                  <a:pt x="2520" y="4633"/>
                </a:cubicBezTo>
                <a:cubicBezTo>
                  <a:pt x="2313" y="4633"/>
                  <a:pt x="2104" y="4603"/>
                  <a:pt x="1900" y="4543"/>
                </a:cubicBezTo>
                <a:cubicBezTo>
                  <a:pt x="1333" y="4382"/>
                  <a:pt x="866" y="4005"/>
                  <a:pt x="586" y="3492"/>
                </a:cubicBezTo>
                <a:cubicBezTo>
                  <a:pt x="302" y="2975"/>
                  <a:pt x="238" y="2379"/>
                  <a:pt x="402" y="1816"/>
                </a:cubicBezTo>
                <a:cubicBezTo>
                  <a:pt x="564" y="1253"/>
                  <a:pt x="941" y="786"/>
                  <a:pt x="1454" y="502"/>
                </a:cubicBezTo>
                <a:cubicBezTo>
                  <a:pt x="1785" y="319"/>
                  <a:pt x="2147" y="229"/>
                  <a:pt x="2509" y="229"/>
                </a:cubicBezTo>
                <a:close/>
                <a:moveTo>
                  <a:pt x="2508" y="1"/>
                </a:moveTo>
                <a:cubicBezTo>
                  <a:pt x="2106" y="1"/>
                  <a:pt x="1708" y="102"/>
                  <a:pt x="1347" y="301"/>
                </a:cubicBezTo>
                <a:cubicBezTo>
                  <a:pt x="776" y="613"/>
                  <a:pt x="364" y="1130"/>
                  <a:pt x="184" y="1751"/>
                </a:cubicBezTo>
                <a:cubicBezTo>
                  <a:pt x="1" y="2376"/>
                  <a:pt x="72" y="3032"/>
                  <a:pt x="385" y="3600"/>
                </a:cubicBezTo>
                <a:cubicBezTo>
                  <a:pt x="697" y="4170"/>
                  <a:pt x="1210" y="4583"/>
                  <a:pt x="1835" y="4763"/>
                </a:cubicBezTo>
                <a:cubicBezTo>
                  <a:pt x="2061" y="4831"/>
                  <a:pt x="2291" y="4863"/>
                  <a:pt x="2517" y="4863"/>
                </a:cubicBezTo>
                <a:cubicBezTo>
                  <a:pt x="2922" y="4863"/>
                  <a:pt x="3321" y="4759"/>
                  <a:pt x="3684" y="4561"/>
                </a:cubicBezTo>
                <a:cubicBezTo>
                  <a:pt x="4250" y="4250"/>
                  <a:pt x="4666" y="3736"/>
                  <a:pt x="4847" y="3112"/>
                </a:cubicBezTo>
                <a:cubicBezTo>
                  <a:pt x="5223" y="1826"/>
                  <a:pt x="4480" y="473"/>
                  <a:pt x="3195" y="100"/>
                </a:cubicBezTo>
                <a:cubicBezTo>
                  <a:pt x="2969" y="34"/>
                  <a:pt x="2738" y="1"/>
                  <a:pt x="2508" y="1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98" name="Google Shape;798;p7"/>
          <p:cNvSpPr/>
          <p:nvPr/>
        </p:nvSpPr>
        <p:spPr>
          <a:xfrm>
            <a:off x="11428406" y="2940695"/>
            <a:ext cx="25718" cy="71342"/>
          </a:xfrm>
          <a:custGeom>
            <a:rect b="b" l="l" r="r" t="t"/>
            <a:pathLst>
              <a:path extrusionOk="0" h="1964" w="708">
                <a:moveTo>
                  <a:pt x="101" y="1"/>
                </a:moveTo>
                <a:lnTo>
                  <a:pt x="54" y="163"/>
                </a:lnTo>
                <a:lnTo>
                  <a:pt x="475" y="287"/>
                </a:lnTo>
                <a:lnTo>
                  <a:pt x="1" y="1910"/>
                </a:lnTo>
                <a:lnTo>
                  <a:pt x="183" y="1964"/>
                </a:lnTo>
                <a:lnTo>
                  <a:pt x="707" y="176"/>
                </a:lnTo>
                <a:lnTo>
                  <a:pt x="101" y="1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99" name="Google Shape;799;p7"/>
          <p:cNvSpPr/>
          <p:nvPr/>
        </p:nvSpPr>
        <p:spPr>
          <a:xfrm>
            <a:off x="11456304" y="2957223"/>
            <a:ext cx="59755" cy="74248"/>
          </a:xfrm>
          <a:custGeom>
            <a:rect b="b" l="l" r="r" t="t"/>
            <a:pathLst>
              <a:path extrusionOk="0" h="2044" w="1645">
                <a:moveTo>
                  <a:pt x="811" y="1"/>
                </a:moveTo>
                <a:cubicBezTo>
                  <a:pt x="656" y="1"/>
                  <a:pt x="515" y="40"/>
                  <a:pt x="399" y="117"/>
                </a:cubicBezTo>
                <a:lnTo>
                  <a:pt x="496" y="267"/>
                </a:lnTo>
                <a:cubicBezTo>
                  <a:pt x="594" y="205"/>
                  <a:pt x="699" y="175"/>
                  <a:pt x="815" y="175"/>
                </a:cubicBezTo>
                <a:cubicBezTo>
                  <a:pt x="887" y="175"/>
                  <a:pt x="962" y="186"/>
                  <a:pt x="1042" y="210"/>
                </a:cubicBezTo>
                <a:cubicBezTo>
                  <a:pt x="1314" y="289"/>
                  <a:pt x="1425" y="461"/>
                  <a:pt x="1365" y="665"/>
                </a:cubicBezTo>
                <a:cubicBezTo>
                  <a:pt x="1329" y="788"/>
                  <a:pt x="1253" y="899"/>
                  <a:pt x="994" y="1038"/>
                </a:cubicBezTo>
                <a:lnTo>
                  <a:pt x="40" y="1548"/>
                </a:lnTo>
                <a:lnTo>
                  <a:pt x="0" y="1681"/>
                </a:lnTo>
                <a:lnTo>
                  <a:pt x="1257" y="2044"/>
                </a:lnTo>
                <a:lnTo>
                  <a:pt x="1304" y="1883"/>
                </a:lnTo>
                <a:lnTo>
                  <a:pt x="320" y="1595"/>
                </a:lnTo>
                <a:lnTo>
                  <a:pt x="1102" y="1175"/>
                </a:lnTo>
                <a:cubicBezTo>
                  <a:pt x="1411" y="1010"/>
                  <a:pt x="1508" y="874"/>
                  <a:pt x="1559" y="702"/>
                </a:cubicBezTo>
                <a:cubicBezTo>
                  <a:pt x="1645" y="404"/>
                  <a:pt x="1468" y="152"/>
                  <a:pt x="1106" y="44"/>
                </a:cubicBezTo>
                <a:cubicBezTo>
                  <a:pt x="1004" y="15"/>
                  <a:pt x="905" y="1"/>
                  <a:pt x="811" y="1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00" name="Google Shape;800;p7"/>
          <p:cNvSpPr/>
          <p:nvPr/>
        </p:nvSpPr>
        <p:spPr>
          <a:xfrm>
            <a:off x="11515513" y="2970663"/>
            <a:ext cx="61062" cy="73050"/>
          </a:xfrm>
          <a:custGeom>
            <a:rect b="b" l="l" r="r" t="t"/>
            <a:pathLst>
              <a:path extrusionOk="0" h="2011" w="1681">
                <a:moveTo>
                  <a:pt x="532" y="1"/>
                </a:moveTo>
                <a:lnTo>
                  <a:pt x="484" y="163"/>
                </a:lnTo>
                <a:lnTo>
                  <a:pt x="1400" y="428"/>
                </a:lnTo>
                <a:lnTo>
                  <a:pt x="721" y="905"/>
                </a:lnTo>
                <a:lnTo>
                  <a:pt x="682" y="1042"/>
                </a:lnTo>
                <a:lnTo>
                  <a:pt x="812" y="1078"/>
                </a:lnTo>
                <a:cubicBezTo>
                  <a:pt x="1142" y="1175"/>
                  <a:pt x="1253" y="1358"/>
                  <a:pt x="1192" y="1573"/>
                </a:cubicBezTo>
                <a:cubicBezTo>
                  <a:pt x="1141" y="1740"/>
                  <a:pt x="1016" y="1832"/>
                  <a:pt x="832" y="1832"/>
                </a:cubicBezTo>
                <a:cubicBezTo>
                  <a:pt x="769" y="1832"/>
                  <a:pt x="700" y="1821"/>
                  <a:pt x="625" y="1799"/>
                </a:cubicBezTo>
                <a:cubicBezTo>
                  <a:pt x="391" y="1731"/>
                  <a:pt x="212" y="1584"/>
                  <a:pt x="133" y="1433"/>
                </a:cubicBezTo>
                <a:lnTo>
                  <a:pt x="0" y="1551"/>
                </a:lnTo>
                <a:cubicBezTo>
                  <a:pt x="97" y="1731"/>
                  <a:pt x="320" y="1893"/>
                  <a:pt x="578" y="1968"/>
                </a:cubicBezTo>
                <a:cubicBezTo>
                  <a:pt x="677" y="1997"/>
                  <a:pt x="769" y="2011"/>
                  <a:pt x="852" y="2011"/>
                </a:cubicBezTo>
                <a:cubicBezTo>
                  <a:pt x="1129" y="2011"/>
                  <a:pt x="1312" y="1860"/>
                  <a:pt x="1379" y="1631"/>
                </a:cubicBezTo>
                <a:cubicBezTo>
                  <a:pt x="1461" y="1344"/>
                  <a:pt x="1329" y="1085"/>
                  <a:pt x="951" y="953"/>
                </a:cubicBezTo>
                <a:lnTo>
                  <a:pt x="1644" y="464"/>
                </a:lnTo>
                <a:lnTo>
                  <a:pt x="1680" y="335"/>
                </a:lnTo>
                <a:lnTo>
                  <a:pt x="532" y="1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801" name="Google Shape;801;p7"/>
          <p:cNvGrpSpPr/>
          <p:nvPr/>
        </p:nvGrpSpPr>
        <p:grpSpPr>
          <a:xfrm>
            <a:off x="21787" y="939923"/>
            <a:ext cx="4600713" cy="3725949"/>
            <a:chOff x="0" y="982900"/>
            <a:chExt cx="4600713" cy="3725949"/>
          </a:xfrm>
        </p:grpSpPr>
        <p:grpSp>
          <p:nvGrpSpPr>
            <p:cNvPr id="802" name="Google Shape;802;p7"/>
            <p:cNvGrpSpPr/>
            <p:nvPr/>
          </p:nvGrpSpPr>
          <p:grpSpPr>
            <a:xfrm>
              <a:off x="411576" y="982900"/>
              <a:ext cx="2214991" cy="3181003"/>
              <a:chOff x="624596" y="982906"/>
              <a:chExt cx="2001980" cy="3181003"/>
            </a:xfrm>
          </p:grpSpPr>
          <p:sp>
            <p:nvSpPr>
              <p:cNvPr id="803" name="Google Shape;803;p7"/>
              <p:cNvSpPr/>
              <p:nvPr/>
            </p:nvSpPr>
            <p:spPr>
              <a:xfrm>
                <a:off x="692176" y="1142009"/>
                <a:ext cx="1934400" cy="3021900"/>
              </a:xfrm>
              <a:prstGeom prst="roundRect">
                <a:avLst>
                  <a:gd fmla="val 4313" name="adj"/>
                </a:avLst>
              </a:prstGeom>
              <a:solidFill>
                <a:srgbClr val="FFF2CC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804" name="Google Shape;804;p7"/>
              <p:cNvSpPr/>
              <p:nvPr/>
            </p:nvSpPr>
            <p:spPr>
              <a:xfrm>
                <a:off x="624596" y="982906"/>
                <a:ext cx="1881817" cy="2984405"/>
              </a:xfrm>
              <a:custGeom>
                <a:rect b="b" l="l" r="r" t="t"/>
                <a:pathLst>
                  <a:path extrusionOk="0" h="74336" w="53747">
                    <a:moveTo>
                      <a:pt x="52246" y="65"/>
                    </a:moveTo>
                    <a:cubicBezTo>
                      <a:pt x="53040" y="65"/>
                      <a:pt x="53682" y="711"/>
                      <a:pt x="53682" y="1501"/>
                    </a:cubicBezTo>
                    <a:lnTo>
                      <a:pt x="53682" y="72835"/>
                    </a:lnTo>
                    <a:cubicBezTo>
                      <a:pt x="53682" y="73625"/>
                      <a:pt x="53040" y="74268"/>
                      <a:pt x="52246" y="74268"/>
                    </a:cubicBezTo>
                    <a:lnTo>
                      <a:pt x="1501" y="74268"/>
                    </a:lnTo>
                    <a:cubicBezTo>
                      <a:pt x="711" y="74268"/>
                      <a:pt x="65" y="73625"/>
                      <a:pt x="65" y="72835"/>
                    </a:cubicBezTo>
                    <a:lnTo>
                      <a:pt x="65" y="1501"/>
                    </a:lnTo>
                    <a:cubicBezTo>
                      <a:pt x="65" y="711"/>
                      <a:pt x="711" y="65"/>
                      <a:pt x="1501" y="65"/>
                    </a:cubicBezTo>
                    <a:close/>
                    <a:moveTo>
                      <a:pt x="1501" y="1"/>
                    </a:moveTo>
                    <a:cubicBezTo>
                      <a:pt x="676" y="1"/>
                      <a:pt x="0" y="675"/>
                      <a:pt x="0" y="1501"/>
                    </a:cubicBezTo>
                    <a:lnTo>
                      <a:pt x="0" y="72835"/>
                    </a:lnTo>
                    <a:cubicBezTo>
                      <a:pt x="0" y="73660"/>
                      <a:pt x="676" y="74336"/>
                      <a:pt x="1501" y="74336"/>
                    </a:cubicBezTo>
                    <a:lnTo>
                      <a:pt x="52246" y="74336"/>
                    </a:lnTo>
                    <a:cubicBezTo>
                      <a:pt x="53076" y="74336"/>
                      <a:pt x="53747" y="73660"/>
                      <a:pt x="53747" y="72835"/>
                    </a:cubicBezTo>
                    <a:lnTo>
                      <a:pt x="53747" y="1501"/>
                    </a:lnTo>
                    <a:cubicBezTo>
                      <a:pt x="53747" y="675"/>
                      <a:pt x="53076" y="1"/>
                      <a:pt x="52246" y="1"/>
                    </a:cubicBezTo>
                    <a:close/>
                  </a:path>
                </a:pathLst>
              </a:custGeom>
              <a:solidFill>
                <a:srgbClr val="434343"/>
              </a:solidFill>
              <a:ln cap="flat" cmpd="sng" w="9525">
                <a:solidFill>
                  <a:srgbClr val="434343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805" name="Google Shape;805;p7"/>
            <p:cNvGrpSpPr/>
            <p:nvPr/>
          </p:nvGrpSpPr>
          <p:grpSpPr>
            <a:xfrm>
              <a:off x="0" y="4397412"/>
              <a:ext cx="4600713" cy="150450"/>
              <a:chOff x="0" y="4397412"/>
              <a:chExt cx="4600713" cy="150450"/>
            </a:xfrm>
          </p:grpSpPr>
          <p:sp>
            <p:nvSpPr>
              <p:cNvPr id="806" name="Google Shape;806;p7"/>
              <p:cNvSpPr/>
              <p:nvPr/>
            </p:nvSpPr>
            <p:spPr>
              <a:xfrm>
                <a:off x="0" y="4397412"/>
                <a:ext cx="4600713" cy="2416"/>
              </a:xfrm>
              <a:custGeom>
                <a:rect b="b" l="l" r="r" t="t"/>
                <a:pathLst>
                  <a:path extrusionOk="0" h="69" w="131402">
                    <a:moveTo>
                      <a:pt x="0" y="1"/>
                    </a:moveTo>
                    <a:lnTo>
                      <a:pt x="0" y="69"/>
                    </a:lnTo>
                    <a:lnTo>
                      <a:pt x="131401" y="69"/>
                    </a:lnTo>
                    <a:lnTo>
                      <a:pt x="131401" y="1"/>
                    </a:lnTo>
                    <a:close/>
                  </a:path>
                </a:pathLst>
              </a:custGeom>
              <a:solidFill>
                <a:srgbClr val="434343"/>
              </a:solidFill>
              <a:ln cap="flat" cmpd="sng" w="9525">
                <a:solidFill>
                  <a:srgbClr val="000000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807" name="Google Shape;807;p7"/>
              <p:cNvSpPr/>
              <p:nvPr/>
            </p:nvSpPr>
            <p:spPr>
              <a:xfrm>
                <a:off x="755786" y="4545586"/>
                <a:ext cx="305519" cy="2276"/>
              </a:xfrm>
              <a:custGeom>
                <a:rect b="b" l="l" r="r" t="t"/>
                <a:pathLst>
                  <a:path extrusionOk="0" h="65" w="8726">
                    <a:moveTo>
                      <a:pt x="0" y="0"/>
                    </a:moveTo>
                    <a:lnTo>
                      <a:pt x="0" y="65"/>
                    </a:lnTo>
                    <a:lnTo>
                      <a:pt x="8726" y="65"/>
                    </a:lnTo>
                    <a:lnTo>
                      <a:pt x="8726" y="0"/>
                    </a:lnTo>
                    <a:close/>
                  </a:path>
                </a:pathLst>
              </a:custGeom>
              <a:solidFill>
                <a:srgbClr val="434343"/>
              </a:solidFill>
              <a:ln cap="flat" cmpd="sng" w="9525">
                <a:solidFill>
                  <a:srgbClr val="000000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808" name="Google Shape;808;p7"/>
              <p:cNvSpPr/>
              <p:nvPr/>
            </p:nvSpPr>
            <p:spPr>
              <a:xfrm>
                <a:off x="1619552" y="4536412"/>
                <a:ext cx="497808" cy="2276"/>
              </a:xfrm>
              <a:custGeom>
                <a:rect b="b" l="l" r="r" t="t"/>
                <a:pathLst>
                  <a:path extrusionOk="0" h="65" w="14218">
                    <a:moveTo>
                      <a:pt x="0" y="0"/>
                    </a:moveTo>
                    <a:lnTo>
                      <a:pt x="0" y="65"/>
                    </a:lnTo>
                    <a:lnTo>
                      <a:pt x="14217" y="65"/>
                    </a:lnTo>
                    <a:lnTo>
                      <a:pt x="14217" y="0"/>
                    </a:lnTo>
                    <a:close/>
                  </a:path>
                </a:pathLst>
              </a:custGeom>
              <a:solidFill>
                <a:srgbClr val="EBEBEB"/>
              </a:solidFill>
              <a:ln cap="flat" cmpd="sng" w="9525">
                <a:solidFill>
                  <a:srgbClr val="434343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809" name="Google Shape;809;p7"/>
              <p:cNvSpPr/>
              <p:nvPr/>
            </p:nvSpPr>
            <p:spPr>
              <a:xfrm>
                <a:off x="1070481" y="4460119"/>
                <a:ext cx="175833" cy="2311"/>
              </a:xfrm>
              <a:custGeom>
                <a:rect b="b" l="l" r="r" t="t"/>
                <a:pathLst>
                  <a:path extrusionOk="0" h="66" w="5022">
                    <a:moveTo>
                      <a:pt x="1" y="1"/>
                    </a:moveTo>
                    <a:lnTo>
                      <a:pt x="1" y="65"/>
                    </a:lnTo>
                    <a:lnTo>
                      <a:pt x="5022" y="65"/>
                    </a:lnTo>
                    <a:lnTo>
                      <a:pt x="5022" y="1"/>
                    </a:lnTo>
                    <a:close/>
                  </a:path>
                </a:pathLst>
              </a:custGeom>
              <a:solidFill>
                <a:srgbClr val="434343"/>
              </a:solidFill>
              <a:ln cap="flat" cmpd="sng" w="9525">
                <a:solidFill>
                  <a:srgbClr val="000000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810" name="Google Shape;810;p7"/>
              <p:cNvSpPr/>
              <p:nvPr/>
            </p:nvSpPr>
            <p:spPr>
              <a:xfrm>
                <a:off x="2732853" y="4514424"/>
                <a:ext cx="418259" cy="2276"/>
              </a:xfrm>
              <a:custGeom>
                <a:rect b="b" l="l" r="r" t="t"/>
                <a:pathLst>
                  <a:path extrusionOk="0" h="65" w="11946">
                    <a:moveTo>
                      <a:pt x="0" y="0"/>
                    </a:moveTo>
                    <a:lnTo>
                      <a:pt x="0" y="65"/>
                    </a:lnTo>
                    <a:lnTo>
                      <a:pt x="11946" y="65"/>
                    </a:lnTo>
                    <a:lnTo>
                      <a:pt x="11946" y="0"/>
                    </a:lnTo>
                    <a:close/>
                  </a:path>
                </a:pathLst>
              </a:custGeom>
              <a:solidFill>
                <a:srgbClr val="EBEBEB"/>
              </a:solidFill>
              <a:ln cap="flat" cmpd="sng" w="9525">
                <a:solidFill>
                  <a:srgbClr val="000000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811" name="Google Shape;811;p7"/>
            <p:cNvGrpSpPr/>
            <p:nvPr/>
          </p:nvGrpSpPr>
          <p:grpSpPr>
            <a:xfrm>
              <a:off x="2072827" y="1904259"/>
              <a:ext cx="1418991" cy="2804590"/>
              <a:chOff x="2072827" y="1904259"/>
              <a:chExt cx="1418991" cy="2804590"/>
            </a:xfrm>
          </p:grpSpPr>
          <p:sp>
            <p:nvSpPr>
              <p:cNvPr id="812" name="Google Shape;812;p7"/>
              <p:cNvSpPr/>
              <p:nvPr/>
            </p:nvSpPr>
            <p:spPr>
              <a:xfrm>
                <a:off x="2399847" y="1904259"/>
                <a:ext cx="391230" cy="380866"/>
              </a:xfrm>
              <a:custGeom>
                <a:rect b="b" l="l" r="r" t="t"/>
                <a:pathLst>
                  <a:path extrusionOk="0" h="10878" w="11174">
                    <a:moveTo>
                      <a:pt x="7624" y="1"/>
                    </a:moveTo>
                    <a:cubicBezTo>
                      <a:pt x="7272" y="1"/>
                      <a:pt x="6880" y="36"/>
                      <a:pt x="6446" y="111"/>
                    </a:cubicBezTo>
                    <a:cubicBezTo>
                      <a:pt x="3478" y="623"/>
                      <a:pt x="1934" y="2250"/>
                      <a:pt x="2139" y="3136"/>
                    </a:cubicBezTo>
                    <a:cubicBezTo>
                      <a:pt x="851" y="3531"/>
                      <a:pt x="0" y="8656"/>
                      <a:pt x="2666" y="10308"/>
                    </a:cubicBezTo>
                    <a:cubicBezTo>
                      <a:pt x="3333" y="10722"/>
                      <a:pt x="4200" y="10877"/>
                      <a:pt x="5124" y="10877"/>
                    </a:cubicBezTo>
                    <a:cubicBezTo>
                      <a:pt x="7890" y="10877"/>
                      <a:pt x="11173" y="9486"/>
                      <a:pt x="11173" y="9486"/>
                    </a:cubicBezTo>
                    <a:cubicBezTo>
                      <a:pt x="11173" y="9486"/>
                      <a:pt x="10290" y="8434"/>
                      <a:pt x="10585" y="5641"/>
                    </a:cubicBezTo>
                    <a:cubicBezTo>
                      <a:pt x="10848" y="3167"/>
                      <a:pt x="10967" y="1"/>
                      <a:pt x="7624" y="1"/>
                    </a:cubicBezTo>
                    <a:close/>
                  </a:path>
                </a:pathLst>
              </a:custGeom>
              <a:solidFill>
                <a:srgbClr val="263238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813" name="Google Shape;813;p7"/>
              <p:cNvSpPr/>
              <p:nvPr/>
            </p:nvSpPr>
            <p:spPr>
              <a:xfrm>
                <a:off x="2789784" y="2455395"/>
                <a:ext cx="313327" cy="524242"/>
              </a:xfrm>
              <a:custGeom>
                <a:rect b="b" l="l" r="r" t="t"/>
                <a:pathLst>
                  <a:path extrusionOk="0" h="14973" w="8949">
                    <a:moveTo>
                      <a:pt x="2312" y="1"/>
                    </a:moveTo>
                    <a:lnTo>
                      <a:pt x="1" y="144"/>
                    </a:lnTo>
                    <a:cubicBezTo>
                      <a:pt x="44" y="913"/>
                      <a:pt x="133" y="1616"/>
                      <a:pt x="234" y="2345"/>
                    </a:cubicBezTo>
                    <a:cubicBezTo>
                      <a:pt x="338" y="3066"/>
                      <a:pt x="475" y="3784"/>
                      <a:pt x="629" y="4498"/>
                    </a:cubicBezTo>
                    <a:cubicBezTo>
                      <a:pt x="790" y="5212"/>
                      <a:pt x="959" y="5927"/>
                      <a:pt x="1185" y="6630"/>
                    </a:cubicBezTo>
                    <a:cubicBezTo>
                      <a:pt x="1397" y="7337"/>
                      <a:pt x="1651" y="8038"/>
                      <a:pt x="1949" y="8727"/>
                    </a:cubicBezTo>
                    <a:lnTo>
                      <a:pt x="2183" y="9244"/>
                    </a:lnTo>
                    <a:cubicBezTo>
                      <a:pt x="2216" y="9322"/>
                      <a:pt x="2276" y="9433"/>
                      <a:pt x="2327" y="9531"/>
                    </a:cubicBezTo>
                    <a:cubicBezTo>
                      <a:pt x="2380" y="9631"/>
                      <a:pt x="2438" y="9721"/>
                      <a:pt x="2491" y="9814"/>
                    </a:cubicBezTo>
                    <a:cubicBezTo>
                      <a:pt x="2714" y="10173"/>
                      <a:pt x="2962" y="10478"/>
                      <a:pt x="3210" y="10773"/>
                    </a:cubicBezTo>
                    <a:cubicBezTo>
                      <a:pt x="3712" y="11358"/>
                      <a:pt x="4243" y="11867"/>
                      <a:pt x="4789" y="12355"/>
                    </a:cubicBezTo>
                    <a:cubicBezTo>
                      <a:pt x="5890" y="13321"/>
                      <a:pt x="7025" y="14186"/>
                      <a:pt x="8246" y="14972"/>
                    </a:cubicBezTo>
                    <a:lnTo>
                      <a:pt x="8949" y="14068"/>
                    </a:lnTo>
                    <a:cubicBezTo>
                      <a:pt x="8453" y="13586"/>
                      <a:pt x="7948" y="13094"/>
                      <a:pt x="7463" y="12599"/>
                    </a:cubicBezTo>
                    <a:cubicBezTo>
                      <a:pt x="6971" y="12108"/>
                      <a:pt x="6493" y="11605"/>
                      <a:pt x="6038" y="11096"/>
                    </a:cubicBezTo>
                    <a:cubicBezTo>
                      <a:pt x="5579" y="10589"/>
                      <a:pt x="5144" y="10069"/>
                      <a:pt x="4764" y="9545"/>
                    </a:cubicBezTo>
                    <a:cubicBezTo>
                      <a:pt x="4573" y="9287"/>
                      <a:pt x="4404" y="9021"/>
                      <a:pt x="4268" y="8770"/>
                    </a:cubicBezTo>
                    <a:cubicBezTo>
                      <a:pt x="4240" y="8709"/>
                      <a:pt x="4204" y="8644"/>
                      <a:pt x="4179" y="8587"/>
                    </a:cubicBezTo>
                    <a:cubicBezTo>
                      <a:pt x="4154" y="8522"/>
                      <a:pt x="4132" y="8482"/>
                      <a:pt x="4100" y="8396"/>
                    </a:cubicBezTo>
                    <a:lnTo>
                      <a:pt x="3924" y="7934"/>
                    </a:lnTo>
                    <a:cubicBezTo>
                      <a:pt x="3465" y="6691"/>
                      <a:pt x="3142" y="5371"/>
                      <a:pt x="2875" y="4036"/>
                    </a:cubicBezTo>
                    <a:cubicBezTo>
                      <a:pt x="2743" y="3368"/>
                      <a:pt x="2646" y="2689"/>
                      <a:pt x="2545" y="2015"/>
                    </a:cubicBezTo>
                    <a:cubicBezTo>
                      <a:pt x="2448" y="1344"/>
                      <a:pt x="2373" y="643"/>
                      <a:pt x="2312" y="1"/>
                    </a:cubicBezTo>
                    <a:close/>
                  </a:path>
                </a:pathLst>
              </a:custGeom>
              <a:solidFill>
                <a:srgbClr val="FFB57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814" name="Google Shape;814;p7"/>
              <p:cNvSpPr/>
              <p:nvPr/>
            </p:nvSpPr>
            <p:spPr>
              <a:xfrm>
                <a:off x="2724205" y="2358410"/>
                <a:ext cx="176358" cy="233253"/>
              </a:xfrm>
              <a:custGeom>
                <a:rect b="b" l="l" r="r" t="t"/>
                <a:pathLst>
                  <a:path extrusionOk="0" h="6662" w="5037">
                    <a:moveTo>
                      <a:pt x="2431" y="1"/>
                    </a:moveTo>
                    <a:cubicBezTo>
                      <a:pt x="1717" y="1"/>
                      <a:pt x="1248" y="323"/>
                      <a:pt x="718" y="1080"/>
                    </a:cubicBezTo>
                    <a:cubicBezTo>
                      <a:pt x="0" y="2107"/>
                      <a:pt x="1468" y="6662"/>
                      <a:pt x="1468" y="6662"/>
                    </a:cubicBezTo>
                    <a:lnTo>
                      <a:pt x="5036" y="4235"/>
                    </a:lnTo>
                    <a:cubicBezTo>
                      <a:pt x="5036" y="4235"/>
                      <a:pt x="4386" y="391"/>
                      <a:pt x="3449" y="154"/>
                    </a:cubicBezTo>
                    <a:cubicBezTo>
                      <a:pt x="3055" y="55"/>
                      <a:pt x="2722" y="1"/>
                      <a:pt x="2431" y="1"/>
                    </a:cubicBezTo>
                    <a:close/>
                  </a:path>
                </a:pathLst>
              </a:custGeom>
              <a:solidFill>
                <a:srgbClr val="263238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815" name="Google Shape;815;p7"/>
              <p:cNvSpPr/>
              <p:nvPr/>
            </p:nvSpPr>
            <p:spPr>
              <a:xfrm>
                <a:off x="2853507" y="2457531"/>
                <a:ext cx="1646" cy="8858"/>
              </a:xfrm>
              <a:custGeom>
                <a:rect b="b" l="l" r="r" t="t"/>
                <a:pathLst>
                  <a:path extrusionOk="0" h="253" w="47">
                    <a:moveTo>
                      <a:pt x="0" y="1"/>
                    </a:moveTo>
                    <a:lnTo>
                      <a:pt x="0" y="252"/>
                    </a:lnTo>
                    <a:lnTo>
                      <a:pt x="47" y="252"/>
                    </a:lnTo>
                    <a:lnTo>
                      <a:pt x="47" y="1"/>
                    </a:lnTo>
                    <a:close/>
                  </a:path>
                </a:pathLst>
              </a:custGeom>
              <a:solidFill>
                <a:srgbClr val="1E282D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816" name="Google Shape;816;p7"/>
              <p:cNvSpPr/>
              <p:nvPr/>
            </p:nvSpPr>
            <p:spPr>
              <a:xfrm>
                <a:off x="2759253" y="2491738"/>
                <a:ext cx="149959" cy="113756"/>
              </a:xfrm>
              <a:custGeom>
                <a:rect b="b" l="l" r="r" t="t"/>
                <a:pathLst>
                  <a:path extrusionOk="0" h="3249" w="4283">
                    <a:moveTo>
                      <a:pt x="4200" y="1"/>
                    </a:moveTo>
                    <a:lnTo>
                      <a:pt x="0" y="2829"/>
                    </a:lnTo>
                    <a:lnTo>
                      <a:pt x="270" y="3248"/>
                    </a:lnTo>
                    <a:lnTo>
                      <a:pt x="4282" y="374"/>
                    </a:lnTo>
                    <a:lnTo>
                      <a:pt x="4200" y="1"/>
                    </a:lnTo>
                    <a:close/>
                  </a:path>
                </a:pathLst>
              </a:custGeom>
              <a:solidFill>
                <a:srgbClr val="407B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817" name="Google Shape;817;p7"/>
              <p:cNvSpPr/>
              <p:nvPr/>
            </p:nvSpPr>
            <p:spPr>
              <a:xfrm>
                <a:off x="3066000" y="2936365"/>
                <a:ext cx="112040" cy="66769"/>
              </a:xfrm>
              <a:custGeom>
                <a:rect b="b" l="l" r="r" t="t"/>
                <a:pathLst>
                  <a:path extrusionOk="0" h="1907" w="3200">
                    <a:moveTo>
                      <a:pt x="632" y="0"/>
                    </a:moveTo>
                    <a:lnTo>
                      <a:pt x="1" y="671"/>
                    </a:lnTo>
                    <a:cubicBezTo>
                      <a:pt x="249" y="1580"/>
                      <a:pt x="1666" y="1906"/>
                      <a:pt x="1666" y="1906"/>
                    </a:cubicBezTo>
                    <a:lnTo>
                      <a:pt x="3199" y="184"/>
                    </a:lnTo>
                    <a:lnTo>
                      <a:pt x="632" y="0"/>
                    </a:lnTo>
                    <a:close/>
                  </a:path>
                </a:pathLst>
              </a:custGeom>
              <a:solidFill>
                <a:srgbClr val="FFB57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818" name="Google Shape;818;p7"/>
              <p:cNvSpPr/>
              <p:nvPr/>
            </p:nvSpPr>
            <p:spPr>
              <a:xfrm>
                <a:off x="2668115" y="4444154"/>
                <a:ext cx="84660" cy="183781"/>
              </a:xfrm>
              <a:custGeom>
                <a:rect b="b" l="l" r="r" t="t"/>
                <a:pathLst>
                  <a:path extrusionOk="0" h="5249" w="2418">
                    <a:moveTo>
                      <a:pt x="152" y="1"/>
                    </a:moveTo>
                    <a:lnTo>
                      <a:pt x="1" y="5249"/>
                    </a:lnTo>
                    <a:lnTo>
                      <a:pt x="2266" y="5249"/>
                    </a:lnTo>
                    <a:lnTo>
                      <a:pt x="2417" y="1"/>
                    </a:lnTo>
                    <a:close/>
                  </a:path>
                </a:pathLst>
              </a:custGeom>
              <a:solidFill>
                <a:srgbClr val="FFB57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819" name="Google Shape;819;p7"/>
              <p:cNvSpPr/>
              <p:nvPr/>
            </p:nvSpPr>
            <p:spPr>
              <a:xfrm>
                <a:off x="2119709" y="4233657"/>
                <a:ext cx="166414" cy="190433"/>
              </a:xfrm>
              <a:custGeom>
                <a:rect b="b" l="l" r="r" t="t"/>
                <a:pathLst>
                  <a:path extrusionOk="0" h="5439" w="4753">
                    <a:moveTo>
                      <a:pt x="2656" y="1"/>
                    </a:moveTo>
                    <a:lnTo>
                      <a:pt x="0" y="4585"/>
                    </a:lnTo>
                    <a:lnTo>
                      <a:pt x="2096" y="5438"/>
                    </a:lnTo>
                    <a:lnTo>
                      <a:pt x="4753" y="859"/>
                    </a:lnTo>
                    <a:lnTo>
                      <a:pt x="2656" y="1"/>
                    </a:lnTo>
                    <a:close/>
                  </a:path>
                </a:pathLst>
              </a:custGeom>
              <a:solidFill>
                <a:srgbClr val="FFB57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820" name="Google Shape;820;p7"/>
              <p:cNvSpPr/>
              <p:nvPr/>
            </p:nvSpPr>
            <p:spPr>
              <a:xfrm>
                <a:off x="2072827" y="4366600"/>
                <a:ext cx="225516" cy="194775"/>
              </a:xfrm>
              <a:custGeom>
                <a:rect b="b" l="l" r="r" t="t"/>
                <a:pathLst>
                  <a:path extrusionOk="0" h="5563" w="6441">
                    <a:moveTo>
                      <a:pt x="1551" y="0"/>
                    </a:moveTo>
                    <a:cubicBezTo>
                      <a:pt x="1497" y="0"/>
                      <a:pt x="1444" y="24"/>
                      <a:pt x="1407" y="69"/>
                    </a:cubicBezTo>
                    <a:lnTo>
                      <a:pt x="130" y="1653"/>
                    </a:lnTo>
                    <a:cubicBezTo>
                      <a:pt x="1" y="1814"/>
                      <a:pt x="51" y="2075"/>
                      <a:pt x="238" y="2183"/>
                    </a:cubicBezTo>
                    <a:cubicBezTo>
                      <a:pt x="1009" y="2622"/>
                      <a:pt x="1404" y="2797"/>
                      <a:pt x="2366" y="3368"/>
                    </a:cubicBezTo>
                    <a:cubicBezTo>
                      <a:pt x="2958" y="3720"/>
                      <a:pt x="4347" y="4926"/>
                      <a:pt x="5166" y="5410"/>
                    </a:cubicBezTo>
                    <a:cubicBezTo>
                      <a:pt x="5348" y="5519"/>
                      <a:pt x="5516" y="5563"/>
                      <a:pt x="5664" y="5563"/>
                    </a:cubicBezTo>
                    <a:cubicBezTo>
                      <a:pt x="6169" y="5563"/>
                      <a:pt x="6440" y="5054"/>
                      <a:pt x="6210" y="4840"/>
                    </a:cubicBezTo>
                    <a:cubicBezTo>
                      <a:pt x="4878" y="3605"/>
                      <a:pt x="4344" y="2377"/>
                      <a:pt x="4086" y="1641"/>
                    </a:cubicBezTo>
                    <a:cubicBezTo>
                      <a:pt x="4038" y="1509"/>
                      <a:pt x="3949" y="1398"/>
                      <a:pt x="3831" y="1329"/>
                    </a:cubicBezTo>
                    <a:lnTo>
                      <a:pt x="1644" y="26"/>
                    </a:lnTo>
                    <a:cubicBezTo>
                      <a:pt x="1615" y="9"/>
                      <a:pt x="1583" y="0"/>
                      <a:pt x="1551" y="0"/>
                    </a:cubicBezTo>
                    <a:close/>
                  </a:path>
                </a:pathLst>
              </a:custGeom>
              <a:solidFill>
                <a:srgbClr val="263238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821" name="Google Shape;821;p7"/>
              <p:cNvSpPr/>
              <p:nvPr/>
            </p:nvSpPr>
            <p:spPr>
              <a:xfrm>
                <a:off x="2643536" y="4618587"/>
                <a:ext cx="241411" cy="90262"/>
              </a:xfrm>
              <a:custGeom>
                <a:rect b="b" l="l" r="r" t="t"/>
                <a:pathLst>
                  <a:path extrusionOk="0" h="2578" w="6895">
                    <a:moveTo>
                      <a:pt x="502" y="1"/>
                    </a:moveTo>
                    <a:cubicBezTo>
                      <a:pt x="409" y="1"/>
                      <a:pt x="333" y="65"/>
                      <a:pt x="323" y="159"/>
                    </a:cubicBezTo>
                    <a:lnTo>
                      <a:pt x="32" y="2172"/>
                    </a:lnTo>
                    <a:cubicBezTo>
                      <a:pt x="0" y="2379"/>
                      <a:pt x="176" y="2575"/>
                      <a:pt x="389" y="2575"/>
                    </a:cubicBezTo>
                    <a:cubicBezTo>
                      <a:pt x="391" y="2575"/>
                      <a:pt x="393" y="2575"/>
                      <a:pt x="394" y="2575"/>
                    </a:cubicBezTo>
                    <a:cubicBezTo>
                      <a:pt x="1281" y="2560"/>
                      <a:pt x="1708" y="2506"/>
                      <a:pt x="2828" y="2506"/>
                    </a:cubicBezTo>
                    <a:cubicBezTo>
                      <a:pt x="3517" y="2506"/>
                      <a:pt x="4942" y="2578"/>
                      <a:pt x="5893" y="2578"/>
                    </a:cubicBezTo>
                    <a:cubicBezTo>
                      <a:pt x="6823" y="2578"/>
                      <a:pt x="6895" y="1637"/>
                      <a:pt x="6496" y="1551"/>
                    </a:cubicBezTo>
                    <a:cubicBezTo>
                      <a:pt x="4723" y="1171"/>
                      <a:pt x="4024" y="643"/>
                      <a:pt x="3424" y="141"/>
                    </a:cubicBezTo>
                    <a:cubicBezTo>
                      <a:pt x="3316" y="51"/>
                      <a:pt x="3184" y="1"/>
                      <a:pt x="3047" y="1"/>
                    </a:cubicBezTo>
                    <a:close/>
                  </a:path>
                </a:pathLst>
              </a:custGeom>
              <a:solidFill>
                <a:srgbClr val="263238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822" name="Google Shape;822;p7"/>
              <p:cNvSpPr/>
              <p:nvPr/>
            </p:nvSpPr>
            <p:spPr>
              <a:xfrm>
                <a:off x="2670670" y="4520551"/>
                <a:ext cx="665" cy="18417"/>
              </a:xfrm>
              <a:custGeom>
                <a:rect b="b" l="l" r="r" t="t"/>
                <a:pathLst>
                  <a:path extrusionOk="0" h="526" w="19">
                    <a:moveTo>
                      <a:pt x="18" y="1"/>
                    </a:moveTo>
                    <a:lnTo>
                      <a:pt x="0" y="526"/>
                    </a:lnTo>
                    <a:lnTo>
                      <a:pt x="4" y="526"/>
                    </a:lnTo>
                    <a:lnTo>
                      <a:pt x="18" y="1"/>
                    </a:lnTo>
                    <a:close/>
                  </a:path>
                </a:pathLst>
              </a:custGeom>
              <a:solidFill>
                <a:srgbClr val="CCCCCC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823" name="Google Shape;823;p7"/>
              <p:cNvSpPr/>
              <p:nvPr/>
            </p:nvSpPr>
            <p:spPr>
              <a:xfrm>
                <a:off x="2670776" y="4520551"/>
                <a:ext cx="79828" cy="18417"/>
              </a:xfrm>
              <a:custGeom>
                <a:rect b="b" l="l" r="r" t="t"/>
                <a:pathLst>
                  <a:path extrusionOk="0" h="526" w="2280">
                    <a:moveTo>
                      <a:pt x="15" y="1"/>
                    </a:moveTo>
                    <a:lnTo>
                      <a:pt x="1" y="526"/>
                    </a:lnTo>
                    <a:lnTo>
                      <a:pt x="2265" y="526"/>
                    </a:lnTo>
                    <a:lnTo>
                      <a:pt x="2280" y="1"/>
                    </a:lnTo>
                    <a:close/>
                  </a:path>
                </a:pathLst>
              </a:custGeom>
              <a:solidFill>
                <a:srgbClr val="CC915C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824" name="Google Shape;824;p7"/>
              <p:cNvSpPr/>
              <p:nvPr/>
            </p:nvSpPr>
            <p:spPr>
              <a:xfrm>
                <a:off x="2164701" y="4300391"/>
                <a:ext cx="9313" cy="16141"/>
              </a:xfrm>
              <a:custGeom>
                <a:rect b="b" l="l" r="r" t="t"/>
                <a:pathLst>
                  <a:path extrusionOk="0" h="461" w="266">
                    <a:moveTo>
                      <a:pt x="266" y="0"/>
                    </a:moveTo>
                    <a:lnTo>
                      <a:pt x="1" y="456"/>
                    </a:lnTo>
                    <a:lnTo>
                      <a:pt x="1" y="460"/>
                    </a:lnTo>
                    <a:lnTo>
                      <a:pt x="266" y="0"/>
                    </a:lnTo>
                    <a:close/>
                  </a:path>
                </a:pathLst>
              </a:custGeom>
              <a:solidFill>
                <a:srgbClr val="CCCCCC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825" name="Google Shape;825;p7"/>
              <p:cNvSpPr/>
              <p:nvPr/>
            </p:nvSpPr>
            <p:spPr>
              <a:xfrm>
                <a:off x="2164701" y="4300391"/>
                <a:ext cx="82700" cy="46041"/>
              </a:xfrm>
              <a:custGeom>
                <a:rect b="b" l="l" r="r" t="t"/>
                <a:pathLst>
                  <a:path extrusionOk="0" h="1315" w="2362">
                    <a:moveTo>
                      <a:pt x="266" y="0"/>
                    </a:moveTo>
                    <a:lnTo>
                      <a:pt x="1" y="460"/>
                    </a:lnTo>
                    <a:lnTo>
                      <a:pt x="2100" y="1314"/>
                    </a:lnTo>
                    <a:lnTo>
                      <a:pt x="2362" y="858"/>
                    </a:lnTo>
                    <a:lnTo>
                      <a:pt x="266" y="0"/>
                    </a:lnTo>
                    <a:close/>
                  </a:path>
                </a:pathLst>
              </a:custGeom>
              <a:solidFill>
                <a:srgbClr val="CC915C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826" name="Google Shape;826;p7"/>
              <p:cNvSpPr/>
              <p:nvPr/>
            </p:nvSpPr>
            <p:spPr>
              <a:xfrm>
                <a:off x="2427857" y="2340868"/>
                <a:ext cx="454952" cy="501659"/>
              </a:xfrm>
              <a:custGeom>
                <a:rect b="b" l="l" r="r" t="t"/>
                <a:pathLst>
                  <a:path extrusionOk="0" h="14328" w="12994">
                    <a:moveTo>
                      <a:pt x="6302" y="1"/>
                    </a:moveTo>
                    <a:cubicBezTo>
                      <a:pt x="5548" y="1"/>
                      <a:pt x="4771" y="34"/>
                      <a:pt x="3909" y="74"/>
                    </a:cubicBezTo>
                    <a:cubicBezTo>
                      <a:pt x="1928" y="170"/>
                      <a:pt x="1" y="591"/>
                      <a:pt x="1" y="591"/>
                    </a:cubicBezTo>
                    <a:cubicBezTo>
                      <a:pt x="1792" y="8276"/>
                      <a:pt x="1788" y="10583"/>
                      <a:pt x="1634" y="14327"/>
                    </a:cubicBezTo>
                    <a:lnTo>
                      <a:pt x="10833" y="14327"/>
                    </a:lnTo>
                    <a:cubicBezTo>
                      <a:pt x="12994" y="1036"/>
                      <a:pt x="11913" y="655"/>
                      <a:pt x="11913" y="655"/>
                    </a:cubicBezTo>
                    <a:cubicBezTo>
                      <a:pt x="11913" y="655"/>
                      <a:pt x="9882" y="239"/>
                      <a:pt x="8087" y="77"/>
                    </a:cubicBezTo>
                    <a:cubicBezTo>
                      <a:pt x="7485" y="22"/>
                      <a:pt x="6900" y="1"/>
                      <a:pt x="6302" y="1"/>
                    </a:cubicBezTo>
                    <a:close/>
                  </a:path>
                </a:pathLst>
              </a:custGeom>
              <a:solidFill>
                <a:srgbClr val="263238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827" name="Google Shape;827;p7"/>
              <p:cNvSpPr/>
              <p:nvPr/>
            </p:nvSpPr>
            <p:spPr>
              <a:xfrm>
                <a:off x="2564687" y="2178829"/>
                <a:ext cx="194599" cy="293475"/>
              </a:xfrm>
              <a:custGeom>
                <a:rect b="b" l="l" r="r" t="t"/>
                <a:pathLst>
                  <a:path extrusionOk="0" h="8382" w="5558">
                    <a:moveTo>
                      <a:pt x="414" y="0"/>
                    </a:moveTo>
                    <a:lnTo>
                      <a:pt x="414" y="0"/>
                    </a:lnTo>
                    <a:cubicBezTo>
                      <a:pt x="680" y="1342"/>
                      <a:pt x="942" y="3808"/>
                      <a:pt x="1" y="4702"/>
                    </a:cubicBezTo>
                    <a:cubicBezTo>
                      <a:pt x="1" y="4702"/>
                      <a:pt x="1243" y="7089"/>
                      <a:pt x="3695" y="8381"/>
                    </a:cubicBezTo>
                    <a:cubicBezTo>
                      <a:pt x="5557" y="6892"/>
                      <a:pt x="4179" y="4705"/>
                      <a:pt x="4179" y="4705"/>
                    </a:cubicBezTo>
                    <a:cubicBezTo>
                      <a:pt x="2679" y="4346"/>
                      <a:pt x="2718" y="3234"/>
                      <a:pt x="2981" y="2189"/>
                    </a:cubicBezTo>
                    <a:lnTo>
                      <a:pt x="414" y="0"/>
                    </a:lnTo>
                    <a:close/>
                  </a:path>
                </a:pathLst>
              </a:custGeom>
              <a:solidFill>
                <a:srgbClr val="FFB57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828" name="Google Shape;828;p7"/>
              <p:cNvSpPr/>
              <p:nvPr/>
            </p:nvSpPr>
            <p:spPr>
              <a:xfrm>
                <a:off x="2657436" y="2245668"/>
                <a:ext cx="11484" cy="9839"/>
              </a:xfrm>
              <a:custGeom>
                <a:rect b="b" l="l" r="r" t="t"/>
                <a:pathLst>
                  <a:path extrusionOk="0" h="281" w="328">
                    <a:moveTo>
                      <a:pt x="1" y="0"/>
                    </a:moveTo>
                    <a:lnTo>
                      <a:pt x="327" y="280"/>
                    </a:lnTo>
                    <a:lnTo>
                      <a:pt x="327" y="280"/>
                    </a:lnTo>
                    <a:close/>
                  </a:path>
                </a:pathLst>
              </a:custGeom>
              <a:solidFill>
                <a:srgbClr val="1E282D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829" name="Google Shape;829;p7"/>
              <p:cNvSpPr/>
              <p:nvPr/>
            </p:nvSpPr>
            <p:spPr>
              <a:xfrm>
                <a:off x="2664368" y="2279351"/>
                <a:ext cx="280" cy="2066"/>
              </a:xfrm>
              <a:custGeom>
                <a:rect b="b" l="l" r="r" t="t"/>
                <a:pathLst>
                  <a:path extrusionOk="0" h="59" w="8">
                    <a:moveTo>
                      <a:pt x="8" y="0"/>
                    </a:moveTo>
                    <a:cubicBezTo>
                      <a:pt x="4" y="22"/>
                      <a:pt x="4" y="40"/>
                      <a:pt x="0" y="58"/>
                    </a:cubicBezTo>
                    <a:lnTo>
                      <a:pt x="0" y="58"/>
                    </a:lnTo>
                    <a:cubicBezTo>
                      <a:pt x="4" y="40"/>
                      <a:pt x="4" y="22"/>
                      <a:pt x="8" y="0"/>
                    </a:cubicBezTo>
                    <a:close/>
                  </a:path>
                </a:pathLst>
              </a:custGeom>
              <a:solidFill>
                <a:srgbClr val="CCCCCC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830" name="Google Shape;830;p7"/>
              <p:cNvSpPr/>
              <p:nvPr/>
            </p:nvSpPr>
            <p:spPr>
              <a:xfrm>
                <a:off x="2606562" y="2210096"/>
                <a:ext cx="62357" cy="71320"/>
              </a:xfrm>
              <a:custGeom>
                <a:rect b="b" l="l" r="r" t="t"/>
                <a:pathLst>
                  <a:path extrusionOk="0" h="2037" w="1781">
                    <a:moveTo>
                      <a:pt x="262" y="1"/>
                    </a:moveTo>
                    <a:cubicBezTo>
                      <a:pt x="216" y="141"/>
                      <a:pt x="1" y="550"/>
                      <a:pt x="57" y="844"/>
                    </a:cubicBezTo>
                    <a:cubicBezTo>
                      <a:pt x="180" y="1465"/>
                      <a:pt x="1081" y="1953"/>
                      <a:pt x="1651" y="2036"/>
                    </a:cubicBezTo>
                    <a:cubicBezTo>
                      <a:pt x="1655" y="2018"/>
                      <a:pt x="1655" y="2000"/>
                      <a:pt x="1659" y="1978"/>
                    </a:cubicBezTo>
                    <a:cubicBezTo>
                      <a:pt x="1677" y="1752"/>
                      <a:pt x="1723" y="1523"/>
                      <a:pt x="1780" y="1296"/>
                    </a:cubicBezTo>
                    <a:lnTo>
                      <a:pt x="1454" y="1016"/>
                    </a:lnTo>
                    <a:lnTo>
                      <a:pt x="262" y="1"/>
                    </a:lnTo>
                    <a:close/>
                  </a:path>
                </a:pathLst>
              </a:custGeom>
              <a:solidFill>
                <a:srgbClr val="CC915C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831" name="Google Shape;831;p7"/>
              <p:cNvSpPr/>
              <p:nvPr/>
            </p:nvSpPr>
            <p:spPr>
              <a:xfrm>
                <a:off x="2480236" y="1964936"/>
                <a:ext cx="258952" cy="296171"/>
              </a:xfrm>
              <a:custGeom>
                <a:rect b="b" l="l" r="r" t="t"/>
                <a:pathLst>
                  <a:path extrusionOk="0" h="8459" w="7396">
                    <a:moveTo>
                      <a:pt x="3493" y="1"/>
                    </a:moveTo>
                    <a:cubicBezTo>
                      <a:pt x="1462" y="1"/>
                      <a:pt x="1" y="1964"/>
                      <a:pt x="572" y="3948"/>
                    </a:cubicBezTo>
                    <a:cubicBezTo>
                      <a:pt x="1193" y="6109"/>
                      <a:pt x="1412" y="7039"/>
                      <a:pt x="2769" y="7918"/>
                    </a:cubicBezTo>
                    <a:cubicBezTo>
                      <a:pt x="3342" y="8290"/>
                      <a:pt x="3953" y="8459"/>
                      <a:pt x="4536" y="8459"/>
                    </a:cubicBezTo>
                    <a:cubicBezTo>
                      <a:pt x="6027" y="8459"/>
                      <a:pt x="7337" y="7354"/>
                      <a:pt x="7363" y="5700"/>
                    </a:cubicBezTo>
                    <a:cubicBezTo>
                      <a:pt x="7395" y="3625"/>
                      <a:pt x="6372" y="441"/>
                      <a:pt x="4036" y="46"/>
                    </a:cubicBezTo>
                    <a:cubicBezTo>
                      <a:pt x="3851" y="15"/>
                      <a:pt x="3670" y="1"/>
                      <a:pt x="3493" y="1"/>
                    </a:cubicBezTo>
                    <a:close/>
                  </a:path>
                </a:pathLst>
              </a:custGeom>
              <a:solidFill>
                <a:srgbClr val="FFB57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832" name="Google Shape;832;p7"/>
              <p:cNvSpPr/>
              <p:nvPr/>
            </p:nvSpPr>
            <p:spPr>
              <a:xfrm>
                <a:off x="2465671" y="1949286"/>
                <a:ext cx="221209" cy="210880"/>
              </a:xfrm>
              <a:custGeom>
                <a:rect b="b" l="l" r="r" t="t"/>
                <a:pathLst>
                  <a:path extrusionOk="0" h="6023" w="6318">
                    <a:moveTo>
                      <a:pt x="5206" y="0"/>
                    </a:moveTo>
                    <a:cubicBezTo>
                      <a:pt x="5155" y="0"/>
                      <a:pt x="5105" y="4"/>
                      <a:pt x="5055" y="13"/>
                    </a:cubicBezTo>
                    <a:lnTo>
                      <a:pt x="2678" y="404"/>
                    </a:lnTo>
                    <a:cubicBezTo>
                      <a:pt x="2514" y="432"/>
                      <a:pt x="2359" y="505"/>
                      <a:pt x="2229" y="616"/>
                    </a:cubicBezTo>
                    <a:lnTo>
                      <a:pt x="561" y="2055"/>
                    </a:lnTo>
                    <a:cubicBezTo>
                      <a:pt x="395" y="2198"/>
                      <a:pt x="284" y="2396"/>
                      <a:pt x="252" y="2611"/>
                    </a:cubicBezTo>
                    <a:lnTo>
                      <a:pt x="19" y="4144"/>
                    </a:lnTo>
                    <a:cubicBezTo>
                      <a:pt x="1" y="4266"/>
                      <a:pt x="8" y="4391"/>
                      <a:pt x="37" y="4510"/>
                    </a:cubicBezTo>
                    <a:cubicBezTo>
                      <a:pt x="155" y="4956"/>
                      <a:pt x="505" y="6023"/>
                      <a:pt x="1139" y="6023"/>
                    </a:cubicBezTo>
                    <a:cubicBezTo>
                      <a:pt x="1178" y="6023"/>
                      <a:pt x="1219" y="6019"/>
                      <a:pt x="1260" y="6010"/>
                    </a:cubicBezTo>
                    <a:cubicBezTo>
                      <a:pt x="2151" y="5828"/>
                      <a:pt x="2746" y="3692"/>
                      <a:pt x="2204" y="2920"/>
                    </a:cubicBezTo>
                    <a:lnTo>
                      <a:pt x="2204" y="2920"/>
                    </a:lnTo>
                    <a:cubicBezTo>
                      <a:pt x="2302" y="2926"/>
                      <a:pt x="2398" y="2929"/>
                      <a:pt x="2493" y="2929"/>
                    </a:cubicBezTo>
                    <a:cubicBezTo>
                      <a:pt x="3998" y="2929"/>
                      <a:pt x="5113" y="2231"/>
                      <a:pt x="5819" y="1595"/>
                    </a:cubicBezTo>
                    <a:cubicBezTo>
                      <a:pt x="6318" y="1146"/>
                      <a:pt x="6178" y="339"/>
                      <a:pt x="5564" y="74"/>
                    </a:cubicBezTo>
                    <a:cubicBezTo>
                      <a:pt x="5450" y="25"/>
                      <a:pt x="5328" y="0"/>
                      <a:pt x="5206" y="0"/>
                    </a:cubicBezTo>
                    <a:close/>
                  </a:path>
                </a:pathLst>
              </a:custGeom>
              <a:solidFill>
                <a:srgbClr val="263238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833" name="Google Shape;833;p7"/>
              <p:cNvSpPr/>
              <p:nvPr/>
            </p:nvSpPr>
            <p:spPr>
              <a:xfrm>
                <a:off x="2571234" y="2842496"/>
                <a:ext cx="298517" cy="1678079"/>
              </a:xfrm>
              <a:custGeom>
                <a:rect b="b" l="l" r="r" t="t"/>
                <a:pathLst>
                  <a:path extrusionOk="0" h="47928" w="8526">
                    <a:moveTo>
                      <a:pt x="1" y="0"/>
                    </a:moveTo>
                    <a:cubicBezTo>
                      <a:pt x="1" y="0"/>
                      <a:pt x="2445" y="17211"/>
                      <a:pt x="2739" y="24906"/>
                    </a:cubicBezTo>
                    <a:cubicBezTo>
                      <a:pt x="3009" y="31963"/>
                      <a:pt x="2524" y="47928"/>
                      <a:pt x="2524" y="47928"/>
                    </a:cubicBezTo>
                    <a:lnTo>
                      <a:pt x="5589" y="47928"/>
                    </a:lnTo>
                    <a:cubicBezTo>
                      <a:pt x="5589" y="47928"/>
                      <a:pt x="8221" y="31543"/>
                      <a:pt x="8375" y="24357"/>
                    </a:cubicBezTo>
                    <a:cubicBezTo>
                      <a:pt x="8526" y="17448"/>
                      <a:pt x="6738" y="0"/>
                      <a:pt x="6738" y="0"/>
                    </a:cubicBezTo>
                    <a:close/>
                  </a:path>
                </a:pathLst>
              </a:custGeom>
              <a:solidFill>
                <a:srgbClr val="FFD96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834" name="Google Shape;834;p7"/>
              <p:cNvSpPr/>
              <p:nvPr/>
            </p:nvSpPr>
            <p:spPr>
              <a:xfrm>
                <a:off x="2644516" y="4479376"/>
                <a:ext cx="140925" cy="45131"/>
              </a:xfrm>
              <a:custGeom>
                <a:rect b="b" l="l" r="r" t="t"/>
                <a:pathLst>
                  <a:path extrusionOk="0" h="1289" w="4025">
                    <a:moveTo>
                      <a:pt x="0" y="0"/>
                    </a:moveTo>
                    <a:lnTo>
                      <a:pt x="166" y="1288"/>
                    </a:lnTo>
                    <a:lnTo>
                      <a:pt x="3762" y="1288"/>
                    </a:lnTo>
                    <a:lnTo>
                      <a:pt x="4024" y="14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263238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835" name="Google Shape;835;p7"/>
              <p:cNvSpPr/>
              <p:nvPr/>
            </p:nvSpPr>
            <p:spPr>
              <a:xfrm>
                <a:off x="2643641" y="3424583"/>
                <a:ext cx="4307" cy="41035"/>
              </a:xfrm>
              <a:custGeom>
                <a:rect b="b" l="l" r="r" t="t"/>
                <a:pathLst>
                  <a:path extrusionOk="0" h="1172" w="123">
                    <a:moveTo>
                      <a:pt x="0" y="1"/>
                    </a:moveTo>
                    <a:lnTo>
                      <a:pt x="0" y="4"/>
                    </a:lnTo>
                    <a:cubicBezTo>
                      <a:pt x="43" y="395"/>
                      <a:pt x="83" y="785"/>
                      <a:pt x="122" y="1172"/>
                    </a:cubicBezTo>
                    <a:lnTo>
                      <a:pt x="122" y="1172"/>
                    </a:lnTo>
                    <a:cubicBezTo>
                      <a:pt x="83" y="785"/>
                      <a:pt x="43" y="395"/>
                      <a:pt x="0" y="1"/>
                    </a:cubicBezTo>
                    <a:close/>
                  </a:path>
                </a:pathLst>
              </a:custGeom>
              <a:solidFill>
                <a:srgbClr val="CCCCCC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836" name="Google Shape;836;p7"/>
              <p:cNvSpPr/>
              <p:nvPr/>
            </p:nvSpPr>
            <p:spPr>
              <a:xfrm>
                <a:off x="2643641" y="3130125"/>
                <a:ext cx="72406" cy="421936"/>
              </a:xfrm>
              <a:custGeom>
                <a:rect b="b" l="l" r="r" t="t"/>
                <a:pathLst>
                  <a:path extrusionOk="0" h="12051" w="2068">
                    <a:moveTo>
                      <a:pt x="1213" y="1"/>
                    </a:moveTo>
                    <a:cubicBezTo>
                      <a:pt x="858" y="2682"/>
                      <a:pt x="438" y="5672"/>
                      <a:pt x="0" y="8411"/>
                    </a:cubicBezTo>
                    <a:cubicBezTo>
                      <a:pt x="43" y="8806"/>
                      <a:pt x="83" y="9197"/>
                      <a:pt x="123" y="9584"/>
                    </a:cubicBezTo>
                    <a:cubicBezTo>
                      <a:pt x="209" y="10428"/>
                      <a:pt x="284" y="11254"/>
                      <a:pt x="355" y="12051"/>
                    </a:cubicBezTo>
                    <a:cubicBezTo>
                      <a:pt x="941" y="9789"/>
                      <a:pt x="2068" y="4732"/>
                      <a:pt x="1738" y="403"/>
                    </a:cubicBezTo>
                    <a:lnTo>
                      <a:pt x="1213" y="1"/>
                    </a:lnTo>
                    <a:close/>
                  </a:path>
                </a:pathLst>
              </a:custGeom>
              <a:solidFill>
                <a:srgbClr val="F1C23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837" name="Google Shape;837;p7"/>
              <p:cNvSpPr/>
              <p:nvPr/>
            </p:nvSpPr>
            <p:spPr>
              <a:xfrm>
                <a:off x="2162670" y="2842496"/>
                <a:ext cx="559430" cy="1494228"/>
              </a:xfrm>
              <a:custGeom>
                <a:rect b="b" l="l" r="r" t="t"/>
                <a:pathLst>
                  <a:path extrusionOk="0" h="42677" w="15978">
                    <a:moveTo>
                      <a:pt x="9208" y="0"/>
                    </a:moveTo>
                    <a:cubicBezTo>
                      <a:pt x="6770" y="5072"/>
                      <a:pt x="9380" y="16658"/>
                      <a:pt x="6332" y="24432"/>
                    </a:cubicBezTo>
                    <a:cubicBezTo>
                      <a:pt x="4904" y="28075"/>
                      <a:pt x="1" y="41507"/>
                      <a:pt x="1" y="41507"/>
                    </a:cubicBezTo>
                    <a:lnTo>
                      <a:pt x="2862" y="42677"/>
                    </a:lnTo>
                    <a:cubicBezTo>
                      <a:pt x="2862" y="42677"/>
                      <a:pt x="10449" y="30879"/>
                      <a:pt x="12319" y="23962"/>
                    </a:cubicBezTo>
                    <a:cubicBezTo>
                      <a:pt x="13891" y="18140"/>
                      <a:pt x="15977" y="0"/>
                      <a:pt x="15977" y="0"/>
                    </a:cubicBezTo>
                    <a:close/>
                  </a:path>
                </a:pathLst>
              </a:custGeom>
              <a:solidFill>
                <a:srgbClr val="FFD96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838" name="Google Shape;838;p7"/>
              <p:cNvSpPr/>
              <p:nvPr/>
            </p:nvSpPr>
            <p:spPr>
              <a:xfrm>
                <a:off x="2148980" y="4247137"/>
                <a:ext cx="153460" cy="99926"/>
              </a:xfrm>
              <a:custGeom>
                <a:rect b="b" l="l" r="r" t="t"/>
                <a:pathLst>
                  <a:path extrusionOk="0" h="2854" w="4383">
                    <a:moveTo>
                      <a:pt x="284" y="0"/>
                    </a:moveTo>
                    <a:lnTo>
                      <a:pt x="1" y="1403"/>
                    </a:lnTo>
                    <a:lnTo>
                      <a:pt x="3551" y="2853"/>
                    </a:lnTo>
                    <a:lnTo>
                      <a:pt x="4383" y="1891"/>
                    </a:lnTo>
                    <a:lnTo>
                      <a:pt x="284" y="0"/>
                    </a:lnTo>
                    <a:close/>
                  </a:path>
                </a:pathLst>
              </a:custGeom>
              <a:solidFill>
                <a:srgbClr val="263238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839" name="Google Shape;839;p7"/>
              <p:cNvSpPr/>
              <p:nvPr/>
            </p:nvSpPr>
            <p:spPr>
              <a:xfrm>
                <a:off x="2625784" y="2083314"/>
                <a:ext cx="17506" cy="22863"/>
              </a:xfrm>
              <a:custGeom>
                <a:rect b="b" l="l" r="r" t="t"/>
                <a:pathLst>
                  <a:path extrusionOk="0" h="653" w="500">
                    <a:moveTo>
                      <a:pt x="207" y="0"/>
                    </a:moveTo>
                    <a:cubicBezTo>
                      <a:pt x="197" y="0"/>
                      <a:pt x="186" y="1"/>
                      <a:pt x="176" y="4"/>
                    </a:cubicBezTo>
                    <a:cubicBezTo>
                      <a:pt x="61" y="29"/>
                      <a:pt x="0" y="197"/>
                      <a:pt x="40" y="373"/>
                    </a:cubicBezTo>
                    <a:cubicBezTo>
                      <a:pt x="76" y="537"/>
                      <a:pt x="184" y="653"/>
                      <a:pt x="290" y="653"/>
                    </a:cubicBezTo>
                    <a:cubicBezTo>
                      <a:pt x="300" y="653"/>
                      <a:pt x="310" y="652"/>
                      <a:pt x="320" y="650"/>
                    </a:cubicBezTo>
                    <a:cubicBezTo>
                      <a:pt x="439" y="625"/>
                      <a:pt x="499" y="459"/>
                      <a:pt x="460" y="280"/>
                    </a:cubicBezTo>
                    <a:cubicBezTo>
                      <a:pt x="424" y="117"/>
                      <a:pt x="316" y="0"/>
                      <a:pt x="207" y="0"/>
                    </a:cubicBezTo>
                    <a:close/>
                  </a:path>
                </a:pathLst>
              </a:custGeom>
              <a:solidFill>
                <a:srgbClr val="263238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840" name="Google Shape;840;p7"/>
              <p:cNvSpPr/>
              <p:nvPr/>
            </p:nvSpPr>
            <p:spPr>
              <a:xfrm>
                <a:off x="2696300" y="2067594"/>
                <a:ext cx="17611" cy="22898"/>
              </a:xfrm>
              <a:custGeom>
                <a:rect b="b" l="l" r="r" t="t"/>
                <a:pathLst>
                  <a:path extrusionOk="0" h="654" w="503">
                    <a:moveTo>
                      <a:pt x="210" y="1"/>
                    </a:moveTo>
                    <a:cubicBezTo>
                      <a:pt x="200" y="1"/>
                      <a:pt x="190" y="2"/>
                      <a:pt x="180" y="4"/>
                    </a:cubicBezTo>
                    <a:cubicBezTo>
                      <a:pt x="65" y="33"/>
                      <a:pt x="0" y="198"/>
                      <a:pt x="40" y="373"/>
                    </a:cubicBezTo>
                    <a:cubicBezTo>
                      <a:pt x="75" y="538"/>
                      <a:pt x="186" y="653"/>
                      <a:pt x="293" y="653"/>
                    </a:cubicBezTo>
                    <a:cubicBezTo>
                      <a:pt x="303" y="653"/>
                      <a:pt x="313" y="652"/>
                      <a:pt x="323" y="650"/>
                    </a:cubicBezTo>
                    <a:cubicBezTo>
                      <a:pt x="441" y="625"/>
                      <a:pt x="503" y="459"/>
                      <a:pt x="463" y="280"/>
                    </a:cubicBezTo>
                    <a:cubicBezTo>
                      <a:pt x="427" y="120"/>
                      <a:pt x="319" y="1"/>
                      <a:pt x="210" y="1"/>
                    </a:cubicBezTo>
                    <a:close/>
                  </a:path>
                </a:pathLst>
              </a:custGeom>
              <a:solidFill>
                <a:srgbClr val="263238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841" name="Google Shape;841;p7"/>
              <p:cNvSpPr/>
              <p:nvPr/>
            </p:nvSpPr>
            <p:spPr>
              <a:xfrm>
                <a:off x="2700817" y="2060801"/>
                <a:ext cx="14110" cy="9138"/>
              </a:xfrm>
              <a:custGeom>
                <a:rect b="b" l="l" r="r" t="t"/>
                <a:pathLst>
                  <a:path extrusionOk="0" h="261" w="403">
                    <a:moveTo>
                      <a:pt x="402" y="0"/>
                    </a:moveTo>
                    <a:lnTo>
                      <a:pt x="1" y="219"/>
                    </a:lnTo>
                    <a:cubicBezTo>
                      <a:pt x="46" y="249"/>
                      <a:pt x="88" y="261"/>
                      <a:pt x="126" y="261"/>
                    </a:cubicBezTo>
                    <a:cubicBezTo>
                      <a:pt x="303" y="261"/>
                      <a:pt x="402" y="1"/>
                      <a:pt x="402" y="0"/>
                    </a:cubicBezTo>
                    <a:close/>
                  </a:path>
                </a:pathLst>
              </a:custGeom>
              <a:solidFill>
                <a:srgbClr val="263238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842" name="Google Shape;842;p7"/>
              <p:cNvSpPr/>
              <p:nvPr/>
            </p:nvSpPr>
            <p:spPr>
              <a:xfrm>
                <a:off x="2678443" y="2096759"/>
                <a:ext cx="31196" cy="44116"/>
              </a:xfrm>
              <a:custGeom>
                <a:rect b="b" l="l" r="r" t="t"/>
                <a:pathLst>
                  <a:path extrusionOk="0" h="1260" w="891">
                    <a:moveTo>
                      <a:pt x="0" y="0"/>
                    </a:moveTo>
                    <a:lnTo>
                      <a:pt x="280" y="1260"/>
                    </a:lnTo>
                    <a:cubicBezTo>
                      <a:pt x="280" y="1260"/>
                      <a:pt x="283" y="1260"/>
                      <a:pt x="287" y="1260"/>
                    </a:cubicBezTo>
                    <a:cubicBezTo>
                      <a:pt x="343" y="1260"/>
                      <a:pt x="718" y="1250"/>
                      <a:pt x="890" y="998"/>
                    </a:cubicBezTo>
                    <a:cubicBezTo>
                      <a:pt x="474" y="703"/>
                      <a:pt x="1" y="0"/>
                      <a:pt x="0" y="0"/>
                    </a:cubicBezTo>
                    <a:close/>
                  </a:path>
                </a:pathLst>
              </a:custGeom>
              <a:solidFill>
                <a:srgbClr val="ED893E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843" name="Google Shape;843;p7"/>
              <p:cNvSpPr/>
              <p:nvPr/>
            </p:nvSpPr>
            <p:spPr>
              <a:xfrm>
                <a:off x="2620147" y="2156876"/>
                <a:ext cx="50558" cy="16176"/>
              </a:xfrm>
              <a:custGeom>
                <a:rect b="b" l="l" r="r" t="t"/>
                <a:pathLst>
                  <a:path extrusionOk="0" h="462" w="1444">
                    <a:moveTo>
                      <a:pt x="59" y="0"/>
                    </a:moveTo>
                    <a:cubicBezTo>
                      <a:pt x="46" y="0"/>
                      <a:pt x="33" y="6"/>
                      <a:pt x="22" y="17"/>
                    </a:cubicBezTo>
                    <a:cubicBezTo>
                      <a:pt x="0" y="38"/>
                      <a:pt x="0" y="74"/>
                      <a:pt x="22" y="92"/>
                    </a:cubicBezTo>
                    <a:cubicBezTo>
                      <a:pt x="39" y="113"/>
                      <a:pt x="407" y="462"/>
                      <a:pt x="1022" y="462"/>
                    </a:cubicBezTo>
                    <a:cubicBezTo>
                      <a:pt x="1056" y="462"/>
                      <a:pt x="1091" y="461"/>
                      <a:pt x="1127" y="458"/>
                    </a:cubicBezTo>
                    <a:cubicBezTo>
                      <a:pt x="1213" y="451"/>
                      <a:pt x="1303" y="440"/>
                      <a:pt x="1397" y="419"/>
                    </a:cubicBezTo>
                    <a:cubicBezTo>
                      <a:pt x="1425" y="412"/>
                      <a:pt x="1443" y="383"/>
                      <a:pt x="1435" y="354"/>
                    </a:cubicBezTo>
                    <a:cubicBezTo>
                      <a:pt x="1430" y="331"/>
                      <a:pt x="1409" y="312"/>
                      <a:pt x="1386" y="312"/>
                    </a:cubicBezTo>
                    <a:cubicBezTo>
                      <a:pt x="1381" y="312"/>
                      <a:pt x="1376" y="313"/>
                      <a:pt x="1371" y="315"/>
                    </a:cubicBezTo>
                    <a:cubicBezTo>
                      <a:pt x="1249" y="341"/>
                      <a:pt x="1134" y="353"/>
                      <a:pt x="1028" y="353"/>
                    </a:cubicBezTo>
                    <a:cubicBezTo>
                      <a:pt x="448" y="353"/>
                      <a:pt x="100" y="19"/>
                      <a:pt x="97" y="17"/>
                    </a:cubicBezTo>
                    <a:cubicBezTo>
                      <a:pt x="86" y="6"/>
                      <a:pt x="73" y="0"/>
                      <a:pt x="59" y="0"/>
                    </a:cubicBezTo>
                    <a:close/>
                  </a:path>
                </a:pathLst>
              </a:custGeom>
              <a:solidFill>
                <a:srgbClr val="263238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844" name="Google Shape;844;p7"/>
              <p:cNvSpPr/>
              <p:nvPr/>
            </p:nvSpPr>
            <p:spPr>
              <a:xfrm>
                <a:off x="2484893" y="2137129"/>
                <a:ext cx="74472" cy="66174"/>
              </a:xfrm>
              <a:custGeom>
                <a:rect b="b" l="l" r="r" t="t"/>
                <a:pathLst>
                  <a:path extrusionOk="0" h="1890" w="2127">
                    <a:moveTo>
                      <a:pt x="849" y="0"/>
                    </a:moveTo>
                    <a:cubicBezTo>
                      <a:pt x="800" y="0"/>
                      <a:pt x="751" y="6"/>
                      <a:pt x="701" y="17"/>
                    </a:cubicBezTo>
                    <a:cubicBezTo>
                      <a:pt x="163" y="143"/>
                      <a:pt x="1" y="742"/>
                      <a:pt x="295" y="1187"/>
                    </a:cubicBezTo>
                    <a:cubicBezTo>
                      <a:pt x="554" y="1575"/>
                      <a:pt x="966" y="1808"/>
                      <a:pt x="1344" y="1876"/>
                    </a:cubicBezTo>
                    <a:cubicBezTo>
                      <a:pt x="1393" y="1885"/>
                      <a:pt x="1441" y="1890"/>
                      <a:pt x="1485" y="1890"/>
                    </a:cubicBezTo>
                    <a:cubicBezTo>
                      <a:pt x="1948" y="1890"/>
                      <a:pt x="2126" y="1419"/>
                      <a:pt x="1943" y="954"/>
                    </a:cubicBezTo>
                    <a:cubicBezTo>
                      <a:pt x="1776" y="539"/>
                      <a:pt x="1340" y="0"/>
                      <a:pt x="849" y="0"/>
                    </a:cubicBezTo>
                    <a:close/>
                  </a:path>
                </a:pathLst>
              </a:custGeom>
              <a:solidFill>
                <a:srgbClr val="FFB57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845" name="Google Shape;845;p7"/>
              <p:cNvSpPr/>
              <p:nvPr/>
            </p:nvSpPr>
            <p:spPr>
              <a:xfrm>
                <a:off x="2594623" y="2046096"/>
                <a:ext cx="44011" cy="22968"/>
              </a:xfrm>
              <a:custGeom>
                <a:rect b="b" l="l" r="r" t="t"/>
                <a:pathLst>
                  <a:path extrusionOk="0" h="656" w="1257">
                    <a:moveTo>
                      <a:pt x="1124" y="0"/>
                    </a:moveTo>
                    <a:cubicBezTo>
                      <a:pt x="990" y="0"/>
                      <a:pt x="359" y="38"/>
                      <a:pt x="37" y="485"/>
                    </a:cubicBezTo>
                    <a:cubicBezTo>
                      <a:pt x="0" y="532"/>
                      <a:pt x="11" y="600"/>
                      <a:pt x="58" y="636"/>
                    </a:cubicBezTo>
                    <a:cubicBezTo>
                      <a:pt x="69" y="639"/>
                      <a:pt x="80" y="647"/>
                      <a:pt x="90" y="650"/>
                    </a:cubicBezTo>
                    <a:cubicBezTo>
                      <a:pt x="101" y="654"/>
                      <a:pt x="112" y="656"/>
                      <a:pt x="123" y="656"/>
                    </a:cubicBezTo>
                    <a:cubicBezTo>
                      <a:pt x="155" y="656"/>
                      <a:pt x="187" y="641"/>
                      <a:pt x="209" y="611"/>
                    </a:cubicBezTo>
                    <a:cubicBezTo>
                      <a:pt x="494" y="215"/>
                      <a:pt x="1117" y="212"/>
                      <a:pt x="1144" y="212"/>
                    </a:cubicBezTo>
                    <a:cubicBezTo>
                      <a:pt x="1145" y="212"/>
                      <a:pt x="1145" y="212"/>
                      <a:pt x="1145" y="212"/>
                    </a:cubicBezTo>
                    <a:cubicBezTo>
                      <a:pt x="1148" y="212"/>
                      <a:pt x="1150" y="212"/>
                      <a:pt x="1153" y="212"/>
                    </a:cubicBezTo>
                    <a:cubicBezTo>
                      <a:pt x="1210" y="212"/>
                      <a:pt x="1253" y="163"/>
                      <a:pt x="1256" y="109"/>
                    </a:cubicBezTo>
                    <a:cubicBezTo>
                      <a:pt x="1256" y="47"/>
                      <a:pt x="1210" y="1"/>
                      <a:pt x="1149" y="1"/>
                    </a:cubicBezTo>
                    <a:cubicBezTo>
                      <a:pt x="1146" y="1"/>
                      <a:pt x="1138" y="0"/>
                      <a:pt x="1124" y="0"/>
                    </a:cubicBezTo>
                    <a:close/>
                  </a:path>
                </a:pathLst>
              </a:custGeom>
              <a:solidFill>
                <a:srgbClr val="263238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846" name="Google Shape;846;p7"/>
              <p:cNvSpPr/>
              <p:nvPr/>
            </p:nvSpPr>
            <p:spPr>
              <a:xfrm>
                <a:off x="2677183" y="2017490"/>
                <a:ext cx="39249" cy="11554"/>
              </a:xfrm>
              <a:custGeom>
                <a:rect b="b" l="l" r="r" t="t"/>
                <a:pathLst>
                  <a:path extrusionOk="0" h="330" w="1121">
                    <a:moveTo>
                      <a:pt x="537" y="0"/>
                    </a:moveTo>
                    <a:cubicBezTo>
                      <a:pt x="265" y="0"/>
                      <a:pt x="80" y="103"/>
                      <a:pt x="69" y="111"/>
                    </a:cubicBezTo>
                    <a:cubicBezTo>
                      <a:pt x="18" y="139"/>
                      <a:pt x="0" y="204"/>
                      <a:pt x="30" y="258"/>
                    </a:cubicBezTo>
                    <a:cubicBezTo>
                      <a:pt x="49" y="292"/>
                      <a:pt x="84" y="311"/>
                      <a:pt x="122" y="311"/>
                    </a:cubicBezTo>
                    <a:cubicBezTo>
                      <a:pt x="140" y="311"/>
                      <a:pt x="159" y="306"/>
                      <a:pt x="177" y="297"/>
                    </a:cubicBezTo>
                    <a:cubicBezTo>
                      <a:pt x="188" y="290"/>
                      <a:pt x="327" y="214"/>
                      <a:pt x="535" y="214"/>
                    </a:cubicBezTo>
                    <a:cubicBezTo>
                      <a:pt x="655" y="214"/>
                      <a:pt x="798" y="239"/>
                      <a:pt x="952" y="318"/>
                    </a:cubicBezTo>
                    <a:cubicBezTo>
                      <a:pt x="969" y="326"/>
                      <a:pt x="987" y="330"/>
                      <a:pt x="1006" y="330"/>
                    </a:cubicBezTo>
                    <a:cubicBezTo>
                      <a:pt x="1042" y="326"/>
                      <a:pt x="1077" y="305"/>
                      <a:pt x="1095" y="272"/>
                    </a:cubicBezTo>
                    <a:cubicBezTo>
                      <a:pt x="1120" y="218"/>
                      <a:pt x="1099" y="154"/>
                      <a:pt x="1049" y="125"/>
                    </a:cubicBezTo>
                    <a:cubicBezTo>
                      <a:pt x="861" y="31"/>
                      <a:pt x="686" y="0"/>
                      <a:pt x="537" y="0"/>
                    </a:cubicBezTo>
                    <a:close/>
                  </a:path>
                </a:pathLst>
              </a:custGeom>
              <a:solidFill>
                <a:srgbClr val="263238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847" name="Google Shape;847;p7"/>
              <p:cNvSpPr/>
              <p:nvPr/>
            </p:nvSpPr>
            <p:spPr>
              <a:xfrm>
                <a:off x="2205911" y="4422306"/>
                <a:ext cx="41490" cy="20972"/>
              </a:xfrm>
              <a:custGeom>
                <a:rect b="b" l="l" r="r" t="t"/>
                <a:pathLst>
                  <a:path extrusionOk="0" h="599" w="1185">
                    <a:moveTo>
                      <a:pt x="191" y="108"/>
                    </a:moveTo>
                    <a:cubicBezTo>
                      <a:pt x="521" y="108"/>
                      <a:pt x="959" y="144"/>
                      <a:pt x="1045" y="269"/>
                    </a:cubicBezTo>
                    <a:cubicBezTo>
                      <a:pt x="1056" y="284"/>
                      <a:pt x="1067" y="309"/>
                      <a:pt x="1049" y="352"/>
                    </a:cubicBezTo>
                    <a:cubicBezTo>
                      <a:pt x="1017" y="428"/>
                      <a:pt x="969" y="474"/>
                      <a:pt x="905" y="489"/>
                    </a:cubicBezTo>
                    <a:cubicBezTo>
                      <a:pt x="891" y="492"/>
                      <a:pt x="876" y="493"/>
                      <a:pt x="860" y="493"/>
                    </a:cubicBezTo>
                    <a:cubicBezTo>
                      <a:pt x="702" y="493"/>
                      <a:pt x="461" y="352"/>
                      <a:pt x="191" y="108"/>
                    </a:cubicBezTo>
                    <a:close/>
                    <a:moveTo>
                      <a:pt x="213" y="1"/>
                    </a:moveTo>
                    <a:cubicBezTo>
                      <a:pt x="135" y="1"/>
                      <a:pt x="78" y="3"/>
                      <a:pt x="58" y="4"/>
                    </a:cubicBezTo>
                    <a:cubicBezTo>
                      <a:pt x="33" y="7"/>
                      <a:pt x="15" y="22"/>
                      <a:pt x="8" y="40"/>
                    </a:cubicBezTo>
                    <a:cubicBezTo>
                      <a:pt x="0" y="62"/>
                      <a:pt x="8" y="83"/>
                      <a:pt x="22" y="97"/>
                    </a:cubicBezTo>
                    <a:cubicBezTo>
                      <a:pt x="221" y="292"/>
                      <a:pt x="583" y="599"/>
                      <a:pt x="859" y="599"/>
                    </a:cubicBezTo>
                    <a:cubicBezTo>
                      <a:pt x="872" y="599"/>
                      <a:pt x="885" y="598"/>
                      <a:pt x="898" y="596"/>
                    </a:cubicBezTo>
                    <a:cubicBezTo>
                      <a:pt x="909" y="596"/>
                      <a:pt x="916" y="592"/>
                      <a:pt x="926" y="592"/>
                    </a:cubicBezTo>
                    <a:cubicBezTo>
                      <a:pt x="1027" y="571"/>
                      <a:pt x="1103" y="503"/>
                      <a:pt x="1149" y="391"/>
                    </a:cubicBezTo>
                    <a:cubicBezTo>
                      <a:pt x="1185" y="309"/>
                      <a:pt x="1160" y="244"/>
                      <a:pt x="1135" y="209"/>
                    </a:cubicBezTo>
                    <a:cubicBezTo>
                      <a:pt x="1004" y="25"/>
                      <a:pt x="483" y="1"/>
                      <a:pt x="213" y="1"/>
                    </a:cubicBezTo>
                    <a:close/>
                  </a:path>
                </a:pathLst>
              </a:custGeom>
              <a:solidFill>
                <a:srgbClr val="BF9000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848" name="Google Shape;848;p7"/>
              <p:cNvSpPr/>
              <p:nvPr/>
            </p:nvSpPr>
            <p:spPr>
              <a:xfrm>
                <a:off x="2206051" y="4400633"/>
                <a:ext cx="35713" cy="25594"/>
              </a:xfrm>
              <a:custGeom>
                <a:rect b="b" l="l" r="r" t="t"/>
                <a:pathLst>
                  <a:path extrusionOk="0" h="731" w="1020">
                    <a:moveTo>
                      <a:pt x="742" y="108"/>
                    </a:moveTo>
                    <a:cubicBezTo>
                      <a:pt x="781" y="108"/>
                      <a:pt x="814" y="122"/>
                      <a:pt x="847" y="146"/>
                    </a:cubicBezTo>
                    <a:cubicBezTo>
                      <a:pt x="905" y="189"/>
                      <a:pt x="901" y="221"/>
                      <a:pt x="890" y="246"/>
                    </a:cubicBezTo>
                    <a:cubicBezTo>
                      <a:pt x="841" y="397"/>
                      <a:pt x="431" y="580"/>
                      <a:pt x="158" y="619"/>
                    </a:cubicBezTo>
                    <a:cubicBezTo>
                      <a:pt x="281" y="436"/>
                      <a:pt x="510" y="149"/>
                      <a:pt x="704" y="113"/>
                    </a:cubicBezTo>
                    <a:cubicBezTo>
                      <a:pt x="707" y="109"/>
                      <a:pt x="715" y="109"/>
                      <a:pt x="718" y="109"/>
                    </a:cubicBezTo>
                    <a:cubicBezTo>
                      <a:pt x="726" y="108"/>
                      <a:pt x="734" y="108"/>
                      <a:pt x="742" y="108"/>
                    </a:cubicBezTo>
                    <a:close/>
                    <a:moveTo>
                      <a:pt x="737" y="1"/>
                    </a:moveTo>
                    <a:cubicBezTo>
                      <a:pt x="719" y="1"/>
                      <a:pt x="701" y="2"/>
                      <a:pt x="682" y="5"/>
                    </a:cubicBezTo>
                    <a:cubicBezTo>
                      <a:pt x="359" y="66"/>
                      <a:pt x="22" y="626"/>
                      <a:pt x="8" y="651"/>
                    </a:cubicBezTo>
                    <a:cubicBezTo>
                      <a:pt x="1" y="666"/>
                      <a:pt x="1" y="687"/>
                      <a:pt x="8" y="706"/>
                    </a:cubicBezTo>
                    <a:cubicBezTo>
                      <a:pt x="18" y="720"/>
                      <a:pt x="36" y="730"/>
                      <a:pt x="54" y="730"/>
                    </a:cubicBezTo>
                    <a:cubicBezTo>
                      <a:pt x="79" y="730"/>
                      <a:pt x="108" y="730"/>
                      <a:pt x="137" y="727"/>
                    </a:cubicBezTo>
                    <a:cubicBezTo>
                      <a:pt x="417" y="694"/>
                      <a:pt x="915" y="505"/>
                      <a:pt x="995" y="282"/>
                    </a:cubicBezTo>
                    <a:cubicBezTo>
                      <a:pt x="1008" y="235"/>
                      <a:pt x="1020" y="142"/>
                      <a:pt x="915" y="59"/>
                    </a:cubicBezTo>
                    <a:cubicBezTo>
                      <a:pt x="862" y="20"/>
                      <a:pt x="802" y="1"/>
                      <a:pt x="737" y="1"/>
                    </a:cubicBezTo>
                    <a:close/>
                  </a:path>
                </a:pathLst>
              </a:custGeom>
              <a:solidFill>
                <a:srgbClr val="FFD96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849" name="Google Shape;849;p7"/>
              <p:cNvSpPr/>
              <p:nvPr/>
            </p:nvSpPr>
            <p:spPr>
              <a:xfrm>
                <a:off x="2753336" y="4612390"/>
                <a:ext cx="49683" cy="20202"/>
              </a:xfrm>
              <a:custGeom>
                <a:rect b="b" l="l" r="r" t="t"/>
                <a:pathLst>
                  <a:path extrusionOk="0" h="577" w="1419">
                    <a:moveTo>
                      <a:pt x="1163" y="106"/>
                    </a:moveTo>
                    <a:cubicBezTo>
                      <a:pt x="1206" y="106"/>
                      <a:pt x="1239" y="113"/>
                      <a:pt x="1264" y="128"/>
                    </a:cubicBezTo>
                    <a:cubicBezTo>
                      <a:pt x="1286" y="138"/>
                      <a:pt x="1297" y="156"/>
                      <a:pt x="1300" y="185"/>
                    </a:cubicBezTo>
                    <a:cubicBezTo>
                      <a:pt x="1307" y="257"/>
                      <a:pt x="1286" y="315"/>
                      <a:pt x="1239" y="358"/>
                    </a:cubicBezTo>
                    <a:cubicBezTo>
                      <a:pt x="1157" y="431"/>
                      <a:pt x="990" y="467"/>
                      <a:pt x="761" y="467"/>
                    </a:cubicBezTo>
                    <a:cubicBezTo>
                      <a:pt x="608" y="467"/>
                      <a:pt x="428" y="451"/>
                      <a:pt x="227" y="418"/>
                    </a:cubicBezTo>
                    <a:cubicBezTo>
                      <a:pt x="539" y="267"/>
                      <a:pt x="952" y="106"/>
                      <a:pt x="1163" y="106"/>
                    </a:cubicBezTo>
                    <a:close/>
                    <a:moveTo>
                      <a:pt x="1170" y="0"/>
                    </a:moveTo>
                    <a:cubicBezTo>
                      <a:pt x="804" y="0"/>
                      <a:pt x="123" y="350"/>
                      <a:pt x="33" y="393"/>
                    </a:cubicBezTo>
                    <a:cubicBezTo>
                      <a:pt x="15" y="404"/>
                      <a:pt x="0" y="426"/>
                      <a:pt x="5" y="451"/>
                    </a:cubicBezTo>
                    <a:cubicBezTo>
                      <a:pt x="8" y="472"/>
                      <a:pt x="26" y="490"/>
                      <a:pt x="48" y="494"/>
                    </a:cubicBezTo>
                    <a:cubicBezTo>
                      <a:pt x="242" y="533"/>
                      <a:pt x="510" y="576"/>
                      <a:pt x="762" y="576"/>
                    </a:cubicBezTo>
                    <a:cubicBezTo>
                      <a:pt x="988" y="576"/>
                      <a:pt x="1193" y="540"/>
                      <a:pt x="1311" y="436"/>
                    </a:cubicBezTo>
                    <a:cubicBezTo>
                      <a:pt x="1386" y="368"/>
                      <a:pt x="1418" y="282"/>
                      <a:pt x="1408" y="174"/>
                    </a:cubicBezTo>
                    <a:cubicBezTo>
                      <a:pt x="1400" y="110"/>
                      <a:pt x="1372" y="63"/>
                      <a:pt x="1318" y="30"/>
                    </a:cubicBezTo>
                    <a:cubicBezTo>
                      <a:pt x="1279" y="9"/>
                      <a:pt x="1229" y="0"/>
                      <a:pt x="1170" y="0"/>
                    </a:cubicBezTo>
                    <a:close/>
                  </a:path>
                </a:pathLst>
              </a:custGeom>
              <a:solidFill>
                <a:srgbClr val="BF9000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850" name="Google Shape;850;p7"/>
              <p:cNvSpPr/>
              <p:nvPr/>
            </p:nvSpPr>
            <p:spPr>
              <a:xfrm>
                <a:off x="2753476" y="4593763"/>
                <a:ext cx="30811" cy="36063"/>
              </a:xfrm>
              <a:custGeom>
                <a:rect b="b" l="l" r="r" t="t"/>
                <a:pathLst>
                  <a:path extrusionOk="0" h="1030" w="880">
                    <a:moveTo>
                      <a:pt x="629" y="110"/>
                    </a:moveTo>
                    <a:cubicBezTo>
                      <a:pt x="725" y="121"/>
                      <a:pt x="733" y="161"/>
                      <a:pt x="733" y="171"/>
                    </a:cubicBezTo>
                    <a:cubicBezTo>
                      <a:pt x="758" y="325"/>
                      <a:pt x="395" y="710"/>
                      <a:pt x="119" y="878"/>
                    </a:cubicBezTo>
                    <a:cubicBezTo>
                      <a:pt x="147" y="699"/>
                      <a:pt x="223" y="337"/>
                      <a:pt x="410" y="179"/>
                    </a:cubicBezTo>
                    <a:cubicBezTo>
                      <a:pt x="467" y="132"/>
                      <a:pt x="528" y="110"/>
                      <a:pt x="596" y="110"/>
                    </a:cubicBezTo>
                    <a:close/>
                    <a:moveTo>
                      <a:pt x="599" y="0"/>
                    </a:moveTo>
                    <a:cubicBezTo>
                      <a:pt x="503" y="0"/>
                      <a:pt x="416" y="33"/>
                      <a:pt x="341" y="96"/>
                    </a:cubicBezTo>
                    <a:cubicBezTo>
                      <a:pt x="54" y="333"/>
                      <a:pt x="4" y="943"/>
                      <a:pt x="1" y="968"/>
                    </a:cubicBezTo>
                    <a:cubicBezTo>
                      <a:pt x="1" y="990"/>
                      <a:pt x="8" y="1008"/>
                      <a:pt x="26" y="1019"/>
                    </a:cubicBezTo>
                    <a:cubicBezTo>
                      <a:pt x="33" y="1026"/>
                      <a:pt x="44" y="1029"/>
                      <a:pt x="54" y="1029"/>
                    </a:cubicBezTo>
                    <a:cubicBezTo>
                      <a:pt x="61" y="1029"/>
                      <a:pt x="69" y="1026"/>
                      <a:pt x="76" y="1022"/>
                    </a:cubicBezTo>
                    <a:cubicBezTo>
                      <a:pt x="349" y="900"/>
                      <a:pt x="879" y="412"/>
                      <a:pt x="841" y="157"/>
                    </a:cubicBezTo>
                    <a:cubicBezTo>
                      <a:pt x="829" y="96"/>
                      <a:pt x="786" y="20"/>
                      <a:pt x="639" y="2"/>
                    </a:cubicBezTo>
                    <a:cubicBezTo>
                      <a:pt x="625" y="1"/>
                      <a:pt x="612" y="0"/>
                      <a:pt x="599" y="0"/>
                    </a:cubicBezTo>
                    <a:close/>
                  </a:path>
                </a:pathLst>
              </a:custGeom>
              <a:solidFill>
                <a:srgbClr val="FFD96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851" name="Google Shape;851;p7"/>
              <p:cNvSpPr/>
              <p:nvPr/>
            </p:nvSpPr>
            <p:spPr>
              <a:xfrm>
                <a:off x="2630301" y="2076522"/>
                <a:ext cx="14005" cy="9138"/>
              </a:xfrm>
              <a:custGeom>
                <a:rect b="b" l="l" r="r" t="t"/>
                <a:pathLst>
                  <a:path extrusionOk="0" h="261" w="400">
                    <a:moveTo>
                      <a:pt x="399" y="0"/>
                    </a:moveTo>
                    <a:lnTo>
                      <a:pt x="1" y="219"/>
                    </a:lnTo>
                    <a:cubicBezTo>
                      <a:pt x="46" y="248"/>
                      <a:pt x="87" y="260"/>
                      <a:pt x="125" y="260"/>
                    </a:cubicBezTo>
                    <a:cubicBezTo>
                      <a:pt x="302" y="260"/>
                      <a:pt x="399" y="0"/>
                      <a:pt x="399" y="0"/>
                    </a:cubicBezTo>
                    <a:close/>
                  </a:path>
                </a:pathLst>
              </a:custGeom>
              <a:solidFill>
                <a:srgbClr val="263238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852" name="Google Shape;852;p7"/>
              <p:cNvSpPr/>
              <p:nvPr/>
            </p:nvSpPr>
            <p:spPr>
              <a:xfrm>
                <a:off x="2470853" y="2821103"/>
                <a:ext cx="346484" cy="35853"/>
              </a:xfrm>
              <a:custGeom>
                <a:rect b="b" l="l" r="r" t="t"/>
                <a:pathLst>
                  <a:path extrusionOk="0" h="1024" w="9896">
                    <a:moveTo>
                      <a:pt x="416" y="1"/>
                    </a:moveTo>
                    <a:cubicBezTo>
                      <a:pt x="348" y="1"/>
                      <a:pt x="287" y="30"/>
                      <a:pt x="265" y="73"/>
                    </a:cubicBezTo>
                    <a:lnTo>
                      <a:pt x="32" y="895"/>
                    </a:lnTo>
                    <a:cubicBezTo>
                      <a:pt x="0" y="959"/>
                      <a:pt x="75" y="1024"/>
                      <a:pt x="183" y="1024"/>
                    </a:cubicBezTo>
                    <a:lnTo>
                      <a:pt x="9652" y="1024"/>
                    </a:lnTo>
                    <a:cubicBezTo>
                      <a:pt x="9734" y="1024"/>
                      <a:pt x="9802" y="984"/>
                      <a:pt x="9806" y="931"/>
                    </a:cubicBezTo>
                    <a:lnTo>
                      <a:pt x="9889" y="108"/>
                    </a:lnTo>
                    <a:cubicBezTo>
                      <a:pt x="9895" y="51"/>
                      <a:pt x="9824" y="1"/>
                      <a:pt x="9734" y="1"/>
                    </a:cubicBezTo>
                    <a:close/>
                  </a:path>
                </a:pathLst>
              </a:custGeom>
              <a:solidFill>
                <a:srgbClr val="999999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853" name="Google Shape;853;p7"/>
              <p:cNvSpPr/>
              <p:nvPr/>
            </p:nvSpPr>
            <p:spPr>
              <a:xfrm>
                <a:off x="2513323" y="2818617"/>
                <a:ext cx="19397" cy="41490"/>
              </a:xfrm>
              <a:custGeom>
                <a:rect b="b" l="l" r="r" t="t"/>
                <a:pathLst>
                  <a:path extrusionOk="0" h="1185" w="554">
                    <a:moveTo>
                      <a:pt x="215" y="0"/>
                    </a:moveTo>
                    <a:cubicBezTo>
                      <a:pt x="165" y="0"/>
                      <a:pt x="122" y="25"/>
                      <a:pt x="119" y="58"/>
                    </a:cubicBezTo>
                    <a:lnTo>
                      <a:pt x="3" y="1127"/>
                    </a:lnTo>
                    <a:cubicBezTo>
                      <a:pt x="0" y="1160"/>
                      <a:pt x="36" y="1185"/>
                      <a:pt x="86" y="1185"/>
                    </a:cubicBezTo>
                    <a:lnTo>
                      <a:pt x="338" y="1185"/>
                    </a:lnTo>
                    <a:cubicBezTo>
                      <a:pt x="384" y="1185"/>
                      <a:pt x="431" y="1160"/>
                      <a:pt x="431" y="1127"/>
                    </a:cubicBezTo>
                    <a:lnTo>
                      <a:pt x="550" y="58"/>
                    </a:lnTo>
                    <a:cubicBezTo>
                      <a:pt x="553" y="25"/>
                      <a:pt x="513" y="0"/>
                      <a:pt x="467" y="0"/>
                    </a:cubicBezTo>
                    <a:close/>
                  </a:path>
                </a:pathLst>
              </a:custGeom>
              <a:solidFill>
                <a:srgbClr val="407B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854" name="Google Shape;854;p7"/>
              <p:cNvSpPr/>
              <p:nvPr/>
            </p:nvSpPr>
            <p:spPr>
              <a:xfrm>
                <a:off x="2513323" y="2818617"/>
                <a:ext cx="19257" cy="41490"/>
              </a:xfrm>
              <a:custGeom>
                <a:rect b="b" l="l" r="r" t="t"/>
                <a:pathLst>
                  <a:path extrusionOk="0" h="1185" w="550">
                    <a:moveTo>
                      <a:pt x="215" y="0"/>
                    </a:moveTo>
                    <a:cubicBezTo>
                      <a:pt x="165" y="0"/>
                      <a:pt x="122" y="25"/>
                      <a:pt x="119" y="58"/>
                    </a:cubicBezTo>
                    <a:lnTo>
                      <a:pt x="3" y="1127"/>
                    </a:lnTo>
                    <a:lnTo>
                      <a:pt x="3" y="1131"/>
                    </a:lnTo>
                    <a:cubicBezTo>
                      <a:pt x="0" y="1160"/>
                      <a:pt x="40" y="1185"/>
                      <a:pt x="86" y="1185"/>
                    </a:cubicBezTo>
                    <a:lnTo>
                      <a:pt x="338" y="1185"/>
                    </a:lnTo>
                    <a:cubicBezTo>
                      <a:pt x="384" y="1185"/>
                      <a:pt x="431" y="1160"/>
                      <a:pt x="431" y="1127"/>
                    </a:cubicBezTo>
                    <a:lnTo>
                      <a:pt x="550" y="58"/>
                    </a:lnTo>
                    <a:lnTo>
                      <a:pt x="550" y="54"/>
                    </a:lnTo>
                    <a:cubicBezTo>
                      <a:pt x="550" y="25"/>
                      <a:pt x="513" y="0"/>
                      <a:pt x="467" y="0"/>
                    </a:cubicBezTo>
                    <a:close/>
                  </a:path>
                </a:pathLst>
              </a:custGeom>
              <a:solidFill>
                <a:srgbClr val="F1C23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855" name="Google Shape;855;p7"/>
              <p:cNvSpPr/>
              <p:nvPr/>
            </p:nvSpPr>
            <p:spPr>
              <a:xfrm>
                <a:off x="2772348" y="2818617"/>
                <a:ext cx="19467" cy="41490"/>
              </a:xfrm>
              <a:custGeom>
                <a:rect b="b" l="l" r="r" t="t"/>
                <a:pathLst>
                  <a:path extrusionOk="0" h="1185" w="556">
                    <a:moveTo>
                      <a:pt x="219" y="0"/>
                    </a:moveTo>
                    <a:cubicBezTo>
                      <a:pt x="168" y="0"/>
                      <a:pt x="125" y="25"/>
                      <a:pt x="122" y="58"/>
                    </a:cubicBezTo>
                    <a:lnTo>
                      <a:pt x="3" y="1127"/>
                    </a:lnTo>
                    <a:cubicBezTo>
                      <a:pt x="0" y="1160"/>
                      <a:pt x="39" y="1185"/>
                      <a:pt x="90" y="1185"/>
                    </a:cubicBezTo>
                    <a:lnTo>
                      <a:pt x="337" y="1185"/>
                    </a:lnTo>
                    <a:cubicBezTo>
                      <a:pt x="388" y="1185"/>
                      <a:pt x="431" y="1160"/>
                      <a:pt x="434" y="1127"/>
                    </a:cubicBezTo>
                    <a:lnTo>
                      <a:pt x="552" y="58"/>
                    </a:lnTo>
                    <a:cubicBezTo>
                      <a:pt x="556" y="25"/>
                      <a:pt x="517" y="0"/>
                      <a:pt x="466" y="0"/>
                    </a:cubicBezTo>
                    <a:close/>
                  </a:path>
                </a:pathLst>
              </a:custGeom>
              <a:solidFill>
                <a:srgbClr val="407B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856" name="Google Shape;856;p7"/>
              <p:cNvSpPr/>
              <p:nvPr/>
            </p:nvSpPr>
            <p:spPr>
              <a:xfrm>
                <a:off x="2643396" y="2818617"/>
                <a:ext cx="19362" cy="41490"/>
              </a:xfrm>
              <a:custGeom>
                <a:rect b="b" l="l" r="r" t="t"/>
                <a:pathLst>
                  <a:path extrusionOk="0" h="1185" w="553">
                    <a:moveTo>
                      <a:pt x="216" y="0"/>
                    </a:moveTo>
                    <a:cubicBezTo>
                      <a:pt x="165" y="0"/>
                      <a:pt x="122" y="25"/>
                      <a:pt x="118" y="58"/>
                    </a:cubicBezTo>
                    <a:lnTo>
                      <a:pt x="4" y="1127"/>
                    </a:lnTo>
                    <a:cubicBezTo>
                      <a:pt x="0" y="1160"/>
                      <a:pt x="36" y="1185"/>
                      <a:pt x="87" y="1185"/>
                    </a:cubicBezTo>
                    <a:lnTo>
                      <a:pt x="337" y="1185"/>
                    </a:lnTo>
                    <a:cubicBezTo>
                      <a:pt x="384" y="1185"/>
                      <a:pt x="431" y="1160"/>
                      <a:pt x="435" y="1127"/>
                    </a:cubicBezTo>
                    <a:lnTo>
                      <a:pt x="549" y="58"/>
                    </a:lnTo>
                    <a:cubicBezTo>
                      <a:pt x="553" y="25"/>
                      <a:pt x="517" y="0"/>
                      <a:pt x="466" y="0"/>
                    </a:cubicBezTo>
                    <a:close/>
                  </a:path>
                </a:pathLst>
              </a:custGeom>
              <a:solidFill>
                <a:srgbClr val="407B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857" name="Google Shape;857;p7"/>
              <p:cNvSpPr/>
              <p:nvPr/>
            </p:nvSpPr>
            <p:spPr>
              <a:xfrm>
                <a:off x="2475381" y="2091484"/>
                <a:ext cx="1013577" cy="907769"/>
              </a:xfrm>
              <a:custGeom>
                <a:rect b="b" l="l" r="r" t="t"/>
                <a:pathLst>
                  <a:path extrusionOk="0" h="25927" w="28949">
                    <a:moveTo>
                      <a:pt x="27853" y="1"/>
                    </a:moveTo>
                    <a:lnTo>
                      <a:pt x="8130" y="5173"/>
                    </a:lnTo>
                    <a:lnTo>
                      <a:pt x="9221" y="6009"/>
                    </a:lnTo>
                    <a:lnTo>
                      <a:pt x="28948" y="837"/>
                    </a:lnTo>
                    <a:lnTo>
                      <a:pt x="27853" y="1"/>
                    </a:lnTo>
                    <a:close/>
                    <a:moveTo>
                      <a:pt x="12606" y="8594"/>
                    </a:moveTo>
                    <a:lnTo>
                      <a:pt x="10908" y="10815"/>
                    </a:lnTo>
                    <a:lnTo>
                      <a:pt x="3163" y="20948"/>
                    </a:lnTo>
                    <a:lnTo>
                      <a:pt x="1" y="25090"/>
                    </a:lnTo>
                    <a:lnTo>
                      <a:pt x="1091" y="25927"/>
                    </a:lnTo>
                    <a:lnTo>
                      <a:pt x="13697" y="9430"/>
                    </a:lnTo>
                    <a:lnTo>
                      <a:pt x="12606" y="8594"/>
                    </a:lnTo>
                    <a:close/>
                  </a:path>
                </a:pathLst>
              </a:custGeom>
              <a:solidFill>
                <a:srgbClr val="F1C23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858" name="Google Shape;858;p7"/>
              <p:cNvSpPr/>
              <p:nvPr/>
            </p:nvSpPr>
            <p:spPr>
              <a:xfrm>
                <a:off x="2509787" y="2116997"/>
                <a:ext cx="982031" cy="1171798"/>
              </a:xfrm>
              <a:custGeom>
                <a:rect b="b" l="l" r="r" t="t"/>
                <a:pathLst>
                  <a:path extrusionOk="0" h="33468" w="28048">
                    <a:moveTo>
                      <a:pt x="27857" y="0"/>
                    </a:moveTo>
                    <a:lnTo>
                      <a:pt x="8130" y="5172"/>
                    </a:lnTo>
                    <a:lnTo>
                      <a:pt x="12606" y="8593"/>
                    </a:lnTo>
                    <a:lnTo>
                      <a:pt x="0" y="25090"/>
                    </a:lnTo>
                    <a:lnTo>
                      <a:pt x="10962" y="33467"/>
                    </a:lnTo>
                    <a:lnTo>
                      <a:pt x="23572" y="16971"/>
                    </a:lnTo>
                    <a:lnTo>
                      <a:pt x="28048" y="20390"/>
                    </a:lnTo>
                    <a:lnTo>
                      <a:pt x="28048" y="20390"/>
                    </a:lnTo>
                    <a:lnTo>
                      <a:pt x="27857" y="0"/>
                    </a:lnTo>
                    <a:close/>
                  </a:path>
                </a:pathLst>
              </a:custGeom>
              <a:solidFill>
                <a:srgbClr val="FFE599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859" name="Google Shape;859;p7"/>
              <p:cNvSpPr/>
              <p:nvPr/>
            </p:nvSpPr>
            <p:spPr>
              <a:xfrm>
                <a:off x="3247996" y="2515617"/>
                <a:ext cx="9663" cy="52449"/>
              </a:xfrm>
              <a:custGeom>
                <a:rect b="b" l="l" r="r" t="t"/>
                <a:pathLst>
                  <a:path extrusionOk="0" h="1498" w="276">
                    <a:moveTo>
                      <a:pt x="0" y="0"/>
                    </a:moveTo>
                    <a:lnTo>
                      <a:pt x="14" y="1497"/>
                    </a:lnTo>
                    <a:lnTo>
                      <a:pt x="276" y="1494"/>
                    </a:lnTo>
                    <a:lnTo>
                      <a:pt x="262" y="0"/>
                    </a:lnTo>
                    <a:close/>
                  </a:path>
                </a:pathLst>
              </a:custGeom>
              <a:solidFill>
                <a:srgbClr val="43434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860" name="Google Shape;860;p7"/>
              <p:cNvSpPr/>
              <p:nvPr/>
            </p:nvSpPr>
            <p:spPr>
              <a:xfrm>
                <a:off x="3246315" y="2340798"/>
                <a:ext cx="10364" cy="125065"/>
              </a:xfrm>
              <a:custGeom>
                <a:rect b="b" l="l" r="r" t="t"/>
                <a:pathLst>
                  <a:path extrusionOk="0" h="3572" w="296">
                    <a:moveTo>
                      <a:pt x="264" y="0"/>
                    </a:moveTo>
                    <a:lnTo>
                      <a:pt x="1" y="4"/>
                    </a:lnTo>
                    <a:lnTo>
                      <a:pt x="34" y="3572"/>
                    </a:lnTo>
                    <a:lnTo>
                      <a:pt x="295" y="3572"/>
                    </a:lnTo>
                    <a:lnTo>
                      <a:pt x="264" y="0"/>
                    </a:lnTo>
                    <a:close/>
                  </a:path>
                </a:pathLst>
              </a:custGeom>
              <a:solidFill>
                <a:srgbClr val="43434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861" name="Google Shape;861;p7"/>
              <p:cNvSpPr/>
              <p:nvPr/>
            </p:nvSpPr>
            <p:spPr>
              <a:xfrm>
                <a:off x="3105459" y="2917633"/>
                <a:ext cx="72581" cy="85501"/>
              </a:xfrm>
              <a:custGeom>
                <a:rect b="b" l="l" r="r" t="t"/>
                <a:pathLst>
                  <a:path extrusionOk="0" h="2442" w="2073">
                    <a:moveTo>
                      <a:pt x="1375" y="0"/>
                    </a:moveTo>
                    <a:lnTo>
                      <a:pt x="1" y="1486"/>
                    </a:lnTo>
                    <a:lnTo>
                      <a:pt x="539" y="2441"/>
                    </a:lnTo>
                    <a:lnTo>
                      <a:pt x="2072" y="719"/>
                    </a:lnTo>
                    <a:lnTo>
                      <a:pt x="1375" y="0"/>
                    </a:lnTo>
                    <a:close/>
                  </a:path>
                </a:pathLst>
              </a:custGeom>
              <a:solidFill>
                <a:srgbClr val="FFB57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862" name="Google Shape;862;p7"/>
              <p:cNvSpPr/>
              <p:nvPr/>
            </p:nvSpPr>
            <p:spPr>
              <a:xfrm>
                <a:off x="2592592" y="2194375"/>
                <a:ext cx="843906" cy="1008185"/>
              </a:xfrm>
              <a:custGeom>
                <a:rect b="b" l="l" r="r" t="t"/>
                <a:pathLst>
                  <a:path extrusionOk="0" h="28795" w="24103">
                    <a:moveTo>
                      <a:pt x="23213" y="181"/>
                    </a:moveTo>
                    <a:cubicBezTo>
                      <a:pt x="23342" y="181"/>
                      <a:pt x="23468" y="224"/>
                      <a:pt x="23572" y="302"/>
                    </a:cubicBezTo>
                    <a:cubicBezTo>
                      <a:pt x="23715" y="413"/>
                      <a:pt x="23801" y="582"/>
                      <a:pt x="23801" y="766"/>
                    </a:cubicBezTo>
                    <a:lnTo>
                      <a:pt x="23920" y="13475"/>
                    </a:lnTo>
                    <a:cubicBezTo>
                      <a:pt x="23924" y="13705"/>
                      <a:pt x="23801" y="13906"/>
                      <a:pt x="23594" y="14007"/>
                    </a:cubicBezTo>
                    <a:cubicBezTo>
                      <a:pt x="23508" y="14050"/>
                      <a:pt x="23418" y="14071"/>
                      <a:pt x="23328" y="14071"/>
                    </a:cubicBezTo>
                    <a:cubicBezTo>
                      <a:pt x="23203" y="14071"/>
                      <a:pt x="23080" y="14032"/>
                      <a:pt x="22973" y="13949"/>
                    </a:cubicBezTo>
                    <a:lnTo>
                      <a:pt x="21497" y="12822"/>
                    </a:lnTo>
                    <a:cubicBezTo>
                      <a:pt x="21357" y="12715"/>
                      <a:pt x="21192" y="12664"/>
                      <a:pt x="21031" y="12664"/>
                    </a:cubicBezTo>
                    <a:cubicBezTo>
                      <a:pt x="20798" y="12664"/>
                      <a:pt x="20568" y="12768"/>
                      <a:pt x="20417" y="12965"/>
                    </a:cubicBezTo>
                    <a:lnTo>
                      <a:pt x="8637" y="28382"/>
                    </a:lnTo>
                    <a:cubicBezTo>
                      <a:pt x="8519" y="28532"/>
                      <a:pt x="8343" y="28612"/>
                      <a:pt x="8166" y="28612"/>
                    </a:cubicBezTo>
                    <a:cubicBezTo>
                      <a:pt x="8041" y="28612"/>
                      <a:pt x="7916" y="28572"/>
                      <a:pt x="7808" y="28493"/>
                    </a:cubicBezTo>
                    <a:lnTo>
                      <a:pt x="511" y="22915"/>
                    </a:lnTo>
                    <a:cubicBezTo>
                      <a:pt x="252" y="22718"/>
                      <a:pt x="202" y="22348"/>
                      <a:pt x="400" y="22090"/>
                    </a:cubicBezTo>
                    <a:lnTo>
                      <a:pt x="12183" y="6673"/>
                    </a:lnTo>
                    <a:cubicBezTo>
                      <a:pt x="12438" y="6336"/>
                      <a:pt x="12374" y="5852"/>
                      <a:pt x="12036" y="5593"/>
                    </a:cubicBezTo>
                    <a:lnTo>
                      <a:pt x="10561" y="4462"/>
                    </a:lnTo>
                    <a:cubicBezTo>
                      <a:pt x="10378" y="4323"/>
                      <a:pt x="10295" y="4107"/>
                      <a:pt x="10341" y="3881"/>
                    </a:cubicBezTo>
                    <a:cubicBezTo>
                      <a:pt x="10384" y="3655"/>
                      <a:pt x="10546" y="3483"/>
                      <a:pt x="10769" y="3425"/>
                    </a:cubicBezTo>
                    <a:lnTo>
                      <a:pt x="23062" y="202"/>
                    </a:lnTo>
                    <a:cubicBezTo>
                      <a:pt x="23112" y="188"/>
                      <a:pt x="23163" y="181"/>
                      <a:pt x="23213" y="181"/>
                    </a:cubicBezTo>
                    <a:close/>
                    <a:moveTo>
                      <a:pt x="23213" y="1"/>
                    </a:moveTo>
                    <a:cubicBezTo>
                      <a:pt x="23148" y="1"/>
                      <a:pt x="23084" y="9"/>
                      <a:pt x="23016" y="26"/>
                    </a:cubicBezTo>
                    <a:lnTo>
                      <a:pt x="10722" y="3249"/>
                    </a:lnTo>
                    <a:cubicBezTo>
                      <a:pt x="10435" y="3325"/>
                      <a:pt x="10220" y="3554"/>
                      <a:pt x="10162" y="3845"/>
                    </a:cubicBezTo>
                    <a:cubicBezTo>
                      <a:pt x="10105" y="4136"/>
                      <a:pt x="10217" y="4427"/>
                      <a:pt x="10449" y="4606"/>
                    </a:cubicBezTo>
                    <a:lnTo>
                      <a:pt x="11928" y="5737"/>
                    </a:lnTo>
                    <a:cubicBezTo>
                      <a:pt x="12187" y="5934"/>
                      <a:pt x="12237" y="6304"/>
                      <a:pt x="12039" y="6562"/>
                    </a:cubicBezTo>
                    <a:lnTo>
                      <a:pt x="256" y="21979"/>
                    </a:lnTo>
                    <a:cubicBezTo>
                      <a:pt x="1" y="22315"/>
                      <a:pt x="65" y="22800"/>
                      <a:pt x="403" y="23059"/>
                    </a:cubicBezTo>
                    <a:lnTo>
                      <a:pt x="7700" y="28637"/>
                    </a:lnTo>
                    <a:cubicBezTo>
                      <a:pt x="7836" y="28741"/>
                      <a:pt x="8002" y="28794"/>
                      <a:pt x="8166" y="28794"/>
                    </a:cubicBezTo>
                    <a:cubicBezTo>
                      <a:pt x="8396" y="28794"/>
                      <a:pt x="8626" y="28690"/>
                      <a:pt x="8780" y="28489"/>
                    </a:cubicBezTo>
                    <a:lnTo>
                      <a:pt x="20561" y="13073"/>
                    </a:lnTo>
                    <a:cubicBezTo>
                      <a:pt x="20675" y="12922"/>
                      <a:pt x="20851" y="12844"/>
                      <a:pt x="21031" y="12844"/>
                    </a:cubicBezTo>
                    <a:cubicBezTo>
                      <a:pt x="21152" y="12844"/>
                      <a:pt x="21278" y="12883"/>
                      <a:pt x="21386" y="12965"/>
                    </a:cubicBezTo>
                    <a:lnTo>
                      <a:pt x="22865" y="14093"/>
                    </a:lnTo>
                    <a:cubicBezTo>
                      <a:pt x="23001" y="14196"/>
                      <a:pt x="23166" y="14251"/>
                      <a:pt x="23332" y="14251"/>
                    </a:cubicBezTo>
                    <a:cubicBezTo>
                      <a:pt x="23446" y="14251"/>
                      <a:pt x="23564" y="14226"/>
                      <a:pt x="23676" y="14171"/>
                    </a:cubicBezTo>
                    <a:cubicBezTo>
                      <a:pt x="23942" y="14039"/>
                      <a:pt x="24103" y="13770"/>
                      <a:pt x="24103" y="13475"/>
                    </a:cubicBezTo>
                    <a:lnTo>
                      <a:pt x="23985" y="766"/>
                    </a:lnTo>
                    <a:cubicBezTo>
                      <a:pt x="23981" y="525"/>
                      <a:pt x="23870" y="306"/>
                      <a:pt x="23680" y="159"/>
                    </a:cubicBezTo>
                    <a:cubicBezTo>
                      <a:pt x="23543" y="55"/>
                      <a:pt x="23382" y="1"/>
                      <a:pt x="23213" y="1"/>
                    </a:cubicBezTo>
                    <a:close/>
                  </a:path>
                </a:pathLst>
              </a:custGeom>
              <a:solidFill>
                <a:srgbClr val="43434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863" name="Google Shape;863;p7"/>
              <p:cNvSpPr/>
              <p:nvPr/>
            </p:nvSpPr>
            <p:spPr>
              <a:xfrm>
                <a:off x="2614090" y="2645304"/>
                <a:ext cx="70060" cy="105878"/>
              </a:xfrm>
              <a:custGeom>
                <a:rect b="b" l="l" r="r" t="t"/>
                <a:pathLst>
                  <a:path extrusionOk="0" h="3024" w="2001">
                    <a:moveTo>
                      <a:pt x="1343" y="0"/>
                    </a:moveTo>
                    <a:lnTo>
                      <a:pt x="1" y="2046"/>
                    </a:lnTo>
                    <a:lnTo>
                      <a:pt x="76" y="2980"/>
                    </a:lnTo>
                    <a:cubicBezTo>
                      <a:pt x="178" y="3010"/>
                      <a:pt x="283" y="3023"/>
                      <a:pt x="386" y="3023"/>
                    </a:cubicBezTo>
                    <a:cubicBezTo>
                      <a:pt x="1199" y="3023"/>
                      <a:pt x="2000" y="2208"/>
                      <a:pt x="2000" y="2208"/>
                    </a:cubicBezTo>
                    <a:lnTo>
                      <a:pt x="1343" y="0"/>
                    </a:lnTo>
                    <a:close/>
                  </a:path>
                </a:pathLst>
              </a:custGeom>
              <a:solidFill>
                <a:srgbClr val="FFB57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864" name="Google Shape;864;p7"/>
              <p:cNvSpPr/>
              <p:nvPr/>
            </p:nvSpPr>
            <p:spPr>
              <a:xfrm>
                <a:off x="2359722" y="2457075"/>
                <a:ext cx="287488" cy="370957"/>
              </a:xfrm>
              <a:custGeom>
                <a:rect b="b" l="l" r="r" t="t"/>
                <a:pathLst>
                  <a:path extrusionOk="0" h="10595" w="8211">
                    <a:moveTo>
                      <a:pt x="1882" y="8579"/>
                    </a:moveTo>
                    <a:cubicBezTo>
                      <a:pt x="1885" y="8579"/>
                      <a:pt x="1888" y="8580"/>
                      <a:pt x="1892" y="8582"/>
                    </a:cubicBezTo>
                    <a:cubicBezTo>
                      <a:pt x="1905" y="8585"/>
                      <a:pt x="1922" y="8593"/>
                      <a:pt x="1940" y="8605"/>
                    </a:cubicBezTo>
                    <a:lnTo>
                      <a:pt x="1940" y="8605"/>
                    </a:lnTo>
                    <a:cubicBezTo>
                      <a:pt x="1919" y="8600"/>
                      <a:pt x="1902" y="8594"/>
                      <a:pt x="1892" y="8589"/>
                    </a:cubicBezTo>
                    <a:cubicBezTo>
                      <a:pt x="1877" y="8584"/>
                      <a:pt x="1877" y="8579"/>
                      <a:pt x="1882" y="8579"/>
                    </a:cubicBezTo>
                    <a:close/>
                    <a:moveTo>
                      <a:pt x="877" y="0"/>
                    </a:moveTo>
                    <a:cubicBezTo>
                      <a:pt x="701" y="1360"/>
                      <a:pt x="554" y="2724"/>
                      <a:pt x="421" y="4092"/>
                    </a:cubicBezTo>
                    <a:cubicBezTo>
                      <a:pt x="277" y="5455"/>
                      <a:pt x="156" y="6823"/>
                      <a:pt x="44" y="8191"/>
                    </a:cubicBezTo>
                    <a:lnTo>
                      <a:pt x="22" y="8446"/>
                    </a:lnTo>
                    <a:lnTo>
                      <a:pt x="8" y="8618"/>
                    </a:lnTo>
                    <a:cubicBezTo>
                      <a:pt x="5" y="8686"/>
                      <a:pt x="1" y="8765"/>
                      <a:pt x="8" y="8847"/>
                    </a:cubicBezTo>
                    <a:cubicBezTo>
                      <a:pt x="12" y="9005"/>
                      <a:pt x="37" y="9192"/>
                      <a:pt x="98" y="9382"/>
                    </a:cubicBezTo>
                    <a:cubicBezTo>
                      <a:pt x="163" y="9576"/>
                      <a:pt x="267" y="9781"/>
                      <a:pt x="414" y="9953"/>
                    </a:cubicBezTo>
                    <a:cubicBezTo>
                      <a:pt x="561" y="10125"/>
                      <a:pt x="737" y="10258"/>
                      <a:pt x="909" y="10351"/>
                    </a:cubicBezTo>
                    <a:cubicBezTo>
                      <a:pt x="1074" y="10434"/>
                      <a:pt x="1243" y="10495"/>
                      <a:pt x="1387" y="10527"/>
                    </a:cubicBezTo>
                    <a:cubicBezTo>
                      <a:pt x="1621" y="10580"/>
                      <a:pt x="1820" y="10594"/>
                      <a:pt x="2005" y="10594"/>
                    </a:cubicBezTo>
                    <a:cubicBezTo>
                      <a:pt x="2058" y="10594"/>
                      <a:pt x="2110" y="10593"/>
                      <a:pt x="2162" y="10591"/>
                    </a:cubicBezTo>
                    <a:cubicBezTo>
                      <a:pt x="2618" y="10566"/>
                      <a:pt x="3005" y="10484"/>
                      <a:pt x="3375" y="10384"/>
                    </a:cubicBezTo>
                    <a:cubicBezTo>
                      <a:pt x="3741" y="10280"/>
                      <a:pt x="4089" y="10161"/>
                      <a:pt x="4430" y="10031"/>
                    </a:cubicBezTo>
                    <a:cubicBezTo>
                      <a:pt x="5780" y="9493"/>
                      <a:pt x="7011" y="8851"/>
                      <a:pt x="8210" y="8093"/>
                    </a:cubicBezTo>
                    <a:lnTo>
                      <a:pt x="7679" y="7078"/>
                    </a:lnTo>
                    <a:cubicBezTo>
                      <a:pt x="7057" y="7314"/>
                      <a:pt x="6418" y="7555"/>
                      <a:pt x="5787" y="7774"/>
                    </a:cubicBezTo>
                    <a:cubicBezTo>
                      <a:pt x="5155" y="7997"/>
                      <a:pt x="4516" y="8197"/>
                      <a:pt x="3888" y="8356"/>
                    </a:cubicBezTo>
                    <a:cubicBezTo>
                      <a:pt x="3576" y="8438"/>
                      <a:pt x="3264" y="8510"/>
                      <a:pt x="2962" y="8560"/>
                    </a:cubicBezTo>
                    <a:cubicBezTo>
                      <a:pt x="2704" y="8603"/>
                      <a:pt x="2448" y="8634"/>
                      <a:pt x="2233" y="8634"/>
                    </a:cubicBezTo>
                    <a:cubicBezTo>
                      <a:pt x="2200" y="8634"/>
                      <a:pt x="2168" y="8633"/>
                      <a:pt x="2137" y="8632"/>
                    </a:cubicBezTo>
                    <a:cubicBezTo>
                      <a:pt x="2129" y="8631"/>
                      <a:pt x="2120" y="8630"/>
                      <a:pt x="2112" y="8630"/>
                    </a:cubicBezTo>
                    <a:lnTo>
                      <a:pt x="2112" y="8630"/>
                    </a:lnTo>
                    <a:lnTo>
                      <a:pt x="2140" y="8431"/>
                    </a:lnTo>
                    <a:cubicBezTo>
                      <a:pt x="2338" y="7074"/>
                      <a:pt x="2528" y="5714"/>
                      <a:pt x="2697" y="4350"/>
                    </a:cubicBezTo>
                    <a:cubicBezTo>
                      <a:pt x="2873" y="2989"/>
                      <a:pt x="3037" y="1626"/>
                      <a:pt x="3178" y="262"/>
                    </a:cubicBezTo>
                    <a:lnTo>
                      <a:pt x="877" y="0"/>
                    </a:lnTo>
                    <a:close/>
                  </a:path>
                </a:pathLst>
              </a:custGeom>
              <a:solidFill>
                <a:srgbClr val="FFB57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865" name="Google Shape;865;p7"/>
              <p:cNvSpPr/>
              <p:nvPr/>
            </p:nvSpPr>
            <p:spPr>
              <a:xfrm>
                <a:off x="2356851" y="2359775"/>
                <a:ext cx="170931" cy="212176"/>
              </a:xfrm>
              <a:custGeom>
                <a:rect b="b" l="l" r="r" t="t"/>
                <a:pathLst>
                  <a:path extrusionOk="0" h="6060" w="4882">
                    <a:moveTo>
                      <a:pt x="2366" y="0"/>
                    </a:moveTo>
                    <a:cubicBezTo>
                      <a:pt x="2255" y="0"/>
                      <a:pt x="2142" y="16"/>
                      <a:pt x="2029" y="51"/>
                    </a:cubicBezTo>
                    <a:cubicBezTo>
                      <a:pt x="1109" y="331"/>
                      <a:pt x="1" y="3503"/>
                      <a:pt x="1" y="3503"/>
                    </a:cubicBezTo>
                    <a:lnTo>
                      <a:pt x="3576" y="6059"/>
                    </a:lnTo>
                    <a:cubicBezTo>
                      <a:pt x="3576" y="6059"/>
                      <a:pt x="4882" y="3410"/>
                      <a:pt x="4494" y="2219"/>
                    </a:cubicBezTo>
                    <a:cubicBezTo>
                      <a:pt x="4136" y="1114"/>
                      <a:pt x="3291" y="0"/>
                      <a:pt x="2366" y="0"/>
                    </a:cubicBezTo>
                    <a:close/>
                  </a:path>
                </a:pathLst>
              </a:custGeom>
              <a:solidFill>
                <a:srgbClr val="263238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866" name="Google Shape;866;p7"/>
              <p:cNvSpPr/>
              <p:nvPr/>
            </p:nvSpPr>
            <p:spPr>
              <a:xfrm>
                <a:off x="2348168" y="2472376"/>
                <a:ext cx="146702" cy="110640"/>
              </a:xfrm>
              <a:custGeom>
                <a:rect b="b" l="l" r="r" t="t"/>
                <a:pathLst>
                  <a:path extrusionOk="0" h="3160" w="4190">
                    <a:moveTo>
                      <a:pt x="83" y="1"/>
                    </a:moveTo>
                    <a:lnTo>
                      <a:pt x="1" y="370"/>
                    </a:lnTo>
                    <a:lnTo>
                      <a:pt x="3856" y="3160"/>
                    </a:lnTo>
                    <a:lnTo>
                      <a:pt x="4190" y="2786"/>
                    </a:lnTo>
                    <a:lnTo>
                      <a:pt x="83" y="1"/>
                    </a:lnTo>
                    <a:close/>
                  </a:path>
                </a:pathLst>
              </a:custGeom>
              <a:solidFill>
                <a:srgbClr val="F1C23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867" name="Google Shape;867;p7"/>
              <p:cNvSpPr/>
              <p:nvPr/>
            </p:nvSpPr>
            <p:spPr>
              <a:xfrm>
                <a:off x="2661112" y="2623946"/>
                <a:ext cx="78953" cy="98700"/>
              </a:xfrm>
              <a:custGeom>
                <a:rect b="b" l="l" r="r" t="t"/>
                <a:pathLst>
                  <a:path extrusionOk="0" h="2819" w="2255">
                    <a:moveTo>
                      <a:pt x="1802" y="0"/>
                    </a:moveTo>
                    <a:lnTo>
                      <a:pt x="0" y="610"/>
                    </a:lnTo>
                    <a:lnTo>
                      <a:pt x="657" y="2818"/>
                    </a:lnTo>
                    <a:lnTo>
                      <a:pt x="2254" y="1881"/>
                    </a:lnTo>
                    <a:lnTo>
                      <a:pt x="1802" y="0"/>
                    </a:lnTo>
                    <a:close/>
                  </a:path>
                </a:pathLst>
              </a:custGeom>
              <a:solidFill>
                <a:srgbClr val="FFB57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</p:grpSp>
      <p:sp>
        <p:nvSpPr>
          <p:cNvPr id="868" name="Google Shape;868;p7"/>
          <p:cNvSpPr/>
          <p:nvPr/>
        </p:nvSpPr>
        <p:spPr>
          <a:xfrm rot="-5400000">
            <a:off x="1159940" y="768978"/>
            <a:ext cx="706811" cy="1740599"/>
          </a:xfrm>
          <a:custGeom>
            <a:rect b="b" l="l" r="r" t="t"/>
            <a:pathLst>
              <a:path extrusionOk="0" h="74336" w="53747">
                <a:moveTo>
                  <a:pt x="52246" y="65"/>
                </a:moveTo>
                <a:cubicBezTo>
                  <a:pt x="53040" y="65"/>
                  <a:pt x="53682" y="711"/>
                  <a:pt x="53682" y="1501"/>
                </a:cubicBezTo>
                <a:lnTo>
                  <a:pt x="53682" y="72835"/>
                </a:lnTo>
                <a:cubicBezTo>
                  <a:pt x="53682" y="73625"/>
                  <a:pt x="53040" y="74268"/>
                  <a:pt x="52246" y="74268"/>
                </a:cubicBezTo>
                <a:lnTo>
                  <a:pt x="1501" y="74268"/>
                </a:lnTo>
                <a:cubicBezTo>
                  <a:pt x="711" y="74268"/>
                  <a:pt x="65" y="73625"/>
                  <a:pt x="65" y="72835"/>
                </a:cubicBezTo>
                <a:lnTo>
                  <a:pt x="65" y="1501"/>
                </a:lnTo>
                <a:cubicBezTo>
                  <a:pt x="65" y="711"/>
                  <a:pt x="711" y="65"/>
                  <a:pt x="1501" y="65"/>
                </a:cubicBezTo>
                <a:close/>
                <a:moveTo>
                  <a:pt x="1501" y="1"/>
                </a:moveTo>
                <a:cubicBezTo>
                  <a:pt x="676" y="1"/>
                  <a:pt x="0" y="675"/>
                  <a:pt x="0" y="1501"/>
                </a:cubicBezTo>
                <a:lnTo>
                  <a:pt x="0" y="72835"/>
                </a:lnTo>
                <a:cubicBezTo>
                  <a:pt x="0" y="73660"/>
                  <a:pt x="676" y="74336"/>
                  <a:pt x="1501" y="74336"/>
                </a:cubicBezTo>
                <a:lnTo>
                  <a:pt x="52246" y="74336"/>
                </a:lnTo>
                <a:cubicBezTo>
                  <a:pt x="53076" y="74336"/>
                  <a:pt x="53747" y="73660"/>
                  <a:pt x="53747" y="72835"/>
                </a:cubicBezTo>
                <a:lnTo>
                  <a:pt x="53747" y="1501"/>
                </a:lnTo>
                <a:cubicBezTo>
                  <a:pt x="53747" y="675"/>
                  <a:pt x="53076" y="1"/>
                  <a:pt x="52246" y="1"/>
                </a:cubicBezTo>
                <a:close/>
              </a:path>
            </a:pathLst>
          </a:custGeom>
          <a:solidFill>
            <a:srgbClr val="434343"/>
          </a:solidFill>
          <a:ln cap="flat" cmpd="sng" w="9525">
            <a:solidFill>
              <a:srgbClr val="43434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69" name="Google Shape;869;p7"/>
          <p:cNvSpPr txBox="1"/>
          <p:nvPr/>
        </p:nvSpPr>
        <p:spPr>
          <a:xfrm>
            <a:off x="3550948" y="822393"/>
            <a:ext cx="5159689" cy="3970318"/>
          </a:xfrm>
          <a:prstGeom prst="rect">
            <a:avLst/>
          </a:prstGeom>
          <a:noFill/>
          <a:ln cap="flat" cmpd="sng" w="25400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de-DE" sz="1400" u="none" cap="none" strike="noStrike">
                <a:solidFill>
                  <a:schemeClr val="accent3"/>
                </a:solidFill>
                <a:latin typeface="Arial"/>
                <a:ea typeface="Arial"/>
                <a:cs typeface="Arial"/>
                <a:sym typeface="Arial"/>
              </a:rPr>
              <a:t> Wichtige Kriterien: 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de-DE" sz="1400" u="none" cap="none" strike="noStrike">
                <a:solidFill>
                  <a:schemeClr val="accent3"/>
                </a:solidFill>
                <a:latin typeface="Arial"/>
                <a:ea typeface="Arial"/>
                <a:cs typeface="Arial"/>
                <a:sym typeface="Arial"/>
              </a:rPr>
              <a:t>	Spass in der Ausbildung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de-DE" sz="1400" u="none" cap="none" strike="noStrike">
                <a:solidFill>
                  <a:schemeClr val="accent3"/>
                </a:solidFill>
                <a:latin typeface="Arial"/>
                <a:ea typeface="Arial"/>
                <a:cs typeface="Arial"/>
                <a:sym typeface="Arial"/>
              </a:rPr>
              <a:t>	Zukunftschancen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de-DE" sz="1400" u="none" cap="none" strike="noStrike">
                <a:solidFill>
                  <a:schemeClr val="accent3"/>
                </a:solidFill>
                <a:latin typeface="Arial"/>
                <a:ea typeface="Arial"/>
                <a:cs typeface="Arial"/>
                <a:sym typeface="Arial"/>
              </a:rPr>
              <a:t>	Angenehmes Betriebsklima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de-DE" sz="1400" u="none" cap="none" strike="noStrike">
                <a:solidFill>
                  <a:schemeClr val="accent3"/>
                </a:solidFill>
                <a:latin typeface="Arial"/>
                <a:ea typeface="Arial"/>
                <a:cs typeface="Arial"/>
                <a:sym typeface="Arial"/>
              </a:rPr>
              <a:t>	Berufliche Weiterentwicklung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de-DE" sz="1400" u="none" cap="none" strike="noStrike">
                <a:solidFill>
                  <a:schemeClr val="accent3"/>
                </a:solidFill>
                <a:latin typeface="Arial"/>
                <a:ea typeface="Arial"/>
                <a:cs typeface="Arial"/>
                <a:sym typeface="Arial"/>
              </a:rPr>
              <a:t>	Studium</a:t>
            </a:r>
            <a:endParaRPr b="0" i="0" sz="1400" u="none" cap="none" strike="noStrike">
              <a:solidFill>
                <a:schemeClr val="accent3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chemeClr val="accent3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de-DE" sz="1400" u="none" cap="none" strike="noStrike">
                <a:solidFill>
                  <a:schemeClr val="accent3"/>
                </a:solidFill>
                <a:latin typeface="Arial"/>
                <a:ea typeface="Arial"/>
                <a:cs typeface="Arial"/>
                <a:sym typeface="Arial"/>
              </a:rPr>
              <a:t>Allgemein hohe Zufriedenheit, dennoch könnten Betriebe die an ihrer Attraktivität arbeiten und weisen einige Mängel vor: 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de-DE" sz="1400" u="none" cap="none" strike="noStrike">
                <a:solidFill>
                  <a:schemeClr val="accent3"/>
                </a:solidFill>
                <a:latin typeface="Arial"/>
                <a:ea typeface="Arial"/>
                <a:cs typeface="Arial"/>
                <a:sym typeface="Arial"/>
              </a:rPr>
              <a:t>	Ausbildungsangebote erweitern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de-DE" sz="1400" u="none" cap="none" strike="noStrike">
                <a:solidFill>
                  <a:schemeClr val="accent3"/>
                </a:solidFill>
                <a:latin typeface="Arial"/>
                <a:ea typeface="Arial"/>
                <a:cs typeface="Arial"/>
                <a:sym typeface="Arial"/>
              </a:rPr>
              <a:t>	angemessene Vergütung bei Zusatzleistungen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de-DE" sz="1400" u="none" cap="none" strike="noStrike">
                <a:solidFill>
                  <a:schemeClr val="accent3"/>
                </a:solidFill>
                <a:latin typeface="Arial"/>
                <a:ea typeface="Arial"/>
                <a:cs typeface="Arial"/>
                <a:sym typeface="Arial"/>
              </a:rPr>
              <a:t>	Wertschätzung ihrer Arbeit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chemeClr val="accent3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de-DE" sz="1400" u="none" cap="none" strike="noStrike">
                <a:solidFill>
                  <a:schemeClr val="accent3"/>
                </a:solidFill>
                <a:latin typeface="Arial"/>
                <a:ea typeface="Arial"/>
                <a:cs typeface="Arial"/>
                <a:sym typeface="Arial"/>
              </a:rPr>
              <a:t>Diese Ansprüche sind besonders auf das Mindset der jüngsten Ausyubildenden Generation zurückzuführen.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chemeClr val="accent3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chemeClr val="accent3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chemeClr val="accent3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70" name="Google Shape;870;p7"/>
          <p:cNvSpPr txBox="1"/>
          <p:nvPr>
            <p:ph type="ctrTitle"/>
          </p:nvPr>
        </p:nvSpPr>
        <p:spPr>
          <a:xfrm>
            <a:off x="577279" y="1321484"/>
            <a:ext cx="1907752" cy="706812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b="1" lang="de-DE" sz="3600">
                <a:solidFill>
                  <a:schemeClr val="accent3"/>
                </a:solidFill>
                <a:latin typeface="Arial"/>
                <a:ea typeface="Arial"/>
                <a:cs typeface="Arial"/>
                <a:sym typeface="Arial"/>
              </a:rPr>
              <a:t>Fazit</a:t>
            </a:r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AFAFA"/>
        </a:solidFill>
      </p:bgPr>
    </p:bg>
    <p:spTree>
      <p:nvGrpSpPr>
        <p:cNvPr id="874" name="Shape 8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5" name="Google Shape;875;p8"/>
          <p:cNvSpPr/>
          <p:nvPr/>
        </p:nvSpPr>
        <p:spPr>
          <a:xfrm>
            <a:off x="5899229" y="1639278"/>
            <a:ext cx="44" cy="44"/>
          </a:xfrm>
          <a:custGeom>
            <a:rect b="b" l="l" r="r" t="t"/>
            <a:pathLst>
              <a:path extrusionOk="0" h="1" w="1"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95333A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76" name="Google Shape;876;p8"/>
          <p:cNvSpPr/>
          <p:nvPr/>
        </p:nvSpPr>
        <p:spPr>
          <a:xfrm>
            <a:off x="10529695" y="2633661"/>
            <a:ext cx="189725" cy="176648"/>
          </a:xfrm>
          <a:custGeom>
            <a:rect b="b" l="l" r="r" t="t"/>
            <a:pathLst>
              <a:path extrusionOk="0" h="4863" w="5223">
                <a:moveTo>
                  <a:pt x="2509" y="229"/>
                </a:moveTo>
                <a:cubicBezTo>
                  <a:pt x="2718" y="229"/>
                  <a:pt x="2926" y="258"/>
                  <a:pt x="3131" y="319"/>
                </a:cubicBezTo>
                <a:cubicBezTo>
                  <a:pt x="4297" y="657"/>
                  <a:pt x="4968" y="1881"/>
                  <a:pt x="4628" y="3047"/>
                </a:cubicBezTo>
                <a:cubicBezTo>
                  <a:pt x="4462" y="3614"/>
                  <a:pt x="4089" y="4081"/>
                  <a:pt x="3572" y="4361"/>
                </a:cubicBezTo>
                <a:cubicBezTo>
                  <a:pt x="3245" y="4541"/>
                  <a:pt x="2885" y="4633"/>
                  <a:pt x="2520" y="4633"/>
                </a:cubicBezTo>
                <a:cubicBezTo>
                  <a:pt x="2313" y="4633"/>
                  <a:pt x="2104" y="4603"/>
                  <a:pt x="1900" y="4543"/>
                </a:cubicBezTo>
                <a:cubicBezTo>
                  <a:pt x="1333" y="4382"/>
                  <a:pt x="866" y="4005"/>
                  <a:pt x="586" y="3492"/>
                </a:cubicBezTo>
                <a:cubicBezTo>
                  <a:pt x="302" y="2975"/>
                  <a:pt x="238" y="2379"/>
                  <a:pt x="402" y="1816"/>
                </a:cubicBezTo>
                <a:cubicBezTo>
                  <a:pt x="564" y="1253"/>
                  <a:pt x="941" y="786"/>
                  <a:pt x="1454" y="502"/>
                </a:cubicBezTo>
                <a:cubicBezTo>
                  <a:pt x="1785" y="319"/>
                  <a:pt x="2147" y="229"/>
                  <a:pt x="2509" y="229"/>
                </a:cubicBezTo>
                <a:close/>
                <a:moveTo>
                  <a:pt x="2508" y="1"/>
                </a:moveTo>
                <a:cubicBezTo>
                  <a:pt x="2106" y="1"/>
                  <a:pt x="1708" y="102"/>
                  <a:pt x="1347" y="301"/>
                </a:cubicBezTo>
                <a:cubicBezTo>
                  <a:pt x="776" y="613"/>
                  <a:pt x="364" y="1130"/>
                  <a:pt x="184" y="1751"/>
                </a:cubicBezTo>
                <a:cubicBezTo>
                  <a:pt x="1" y="2376"/>
                  <a:pt x="72" y="3032"/>
                  <a:pt x="385" y="3600"/>
                </a:cubicBezTo>
                <a:cubicBezTo>
                  <a:pt x="697" y="4170"/>
                  <a:pt x="1210" y="4583"/>
                  <a:pt x="1835" y="4763"/>
                </a:cubicBezTo>
                <a:cubicBezTo>
                  <a:pt x="2061" y="4831"/>
                  <a:pt x="2291" y="4863"/>
                  <a:pt x="2517" y="4863"/>
                </a:cubicBezTo>
                <a:cubicBezTo>
                  <a:pt x="2922" y="4863"/>
                  <a:pt x="3321" y="4759"/>
                  <a:pt x="3684" y="4561"/>
                </a:cubicBezTo>
                <a:cubicBezTo>
                  <a:pt x="4250" y="4250"/>
                  <a:pt x="4666" y="3736"/>
                  <a:pt x="4847" y="3112"/>
                </a:cubicBezTo>
                <a:cubicBezTo>
                  <a:pt x="5223" y="1826"/>
                  <a:pt x="4480" y="473"/>
                  <a:pt x="3195" y="100"/>
                </a:cubicBezTo>
                <a:cubicBezTo>
                  <a:pt x="2969" y="34"/>
                  <a:pt x="2738" y="1"/>
                  <a:pt x="2508" y="1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77" name="Google Shape;877;p8"/>
          <p:cNvSpPr/>
          <p:nvPr/>
        </p:nvSpPr>
        <p:spPr>
          <a:xfrm>
            <a:off x="11428406" y="2940695"/>
            <a:ext cx="25718" cy="71342"/>
          </a:xfrm>
          <a:custGeom>
            <a:rect b="b" l="l" r="r" t="t"/>
            <a:pathLst>
              <a:path extrusionOk="0" h="1964" w="708">
                <a:moveTo>
                  <a:pt x="101" y="1"/>
                </a:moveTo>
                <a:lnTo>
                  <a:pt x="54" y="163"/>
                </a:lnTo>
                <a:lnTo>
                  <a:pt x="475" y="287"/>
                </a:lnTo>
                <a:lnTo>
                  <a:pt x="1" y="1910"/>
                </a:lnTo>
                <a:lnTo>
                  <a:pt x="183" y="1964"/>
                </a:lnTo>
                <a:lnTo>
                  <a:pt x="707" y="176"/>
                </a:lnTo>
                <a:lnTo>
                  <a:pt x="101" y="1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78" name="Google Shape;878;p8"/>
          <p:cNvSpPr/>
          <p:nvPr/>
        </p:nvSpPr>
        <p:spPr>
          <a:xfrm>
            <a:off x="11456304" y="2957223"/>
            <a:ext cx="59755" cy="74248"/>
          </a:xfrm>
          <a:custGeom>
            <a:rect b="b" l="l" r="r" t="t"/>
            <a:pathLst>
              <a:path extrusionOk="0" h="2044" w="1645">
                <a:moveTo>
                  <a:pt x="811" y="1"/>
                </a:moveTo>
                <a:cubicBezTo>
                  <a:pt x="656" y="1"/>
                  <a:pt x="515" y="40"/>
                  <a:pt x="399" y="117"/>
                </a:cubicBezTo>
                <a:lnTo>
                  <a:pt x="496" y="267"/>
                </a:lnTo>
                <a:cubicBezTo>
                  <a:pt x="594" y="205"/>
                  <a:pt x="699" y="175"/>
                  <a:pt x="815" y="175"/>
                </a:cubicBezTo>
                <a:cubicBezTo>
                  <a:pt x="887" y="175"/>
                  <a:pt x="962" y="186"/>
                  <a:pt x="1042" y="210"/>
                </a:cubicBezTo>
                <a:cubicBezTo>
                  <a:pt x="1314" y="289"/>
                  <a:pt x="1425" y="461"/>
                  <a:pt x="1365" y="665"/>
                </a:cubicBezTo>
                <a:cubicBezTo>
                  <a:pt x="1329" y="788"/>
                  <a:pt x="1253" y="899"/>
                  <a:pt x="994" y="1038"/>
                </a:cubicBezTo>
                <a:lnTo>
                  <a:pt x="40" y="1548"/>
                </a:lnTo>
                <a:lnTo>
                  <a:pt x="0" y="1681"/>
                </a:lnTo>
                <a:lnTo>
                  <a:pt x="1257" y="2044"/>
                </a:lnTo>
                <a:lnTo>
                  <a:pt x="1304" y="1883"/>
                </a:lnTo>
                <a:lnTo>
                  <a:pt x="320" y="1595"/>
                </a:lnTo>
                <a:lnTo>
                  <a:pt x="1102" y="1175"/>
                </a:lnTo>
                <a:cubicBezTo>
                  <a:pt x="1411" y="1010"/>
                  <a:pt x="1508" y="874"/>
                  <a:pt x="1559" y="702"/>
                </a:cubicBezTo>
                <a:cubicBezTo>
                  <a:pt x="1645" y="404"/>
                  <a:pt x="1468" y="152"/>
                  <a:pt x="1106" y="44"/>
                </a:cubicBezTo>
                <a:cubicBezTo>
                  <a:pt x="1004" y="15"/>
                  <a:pt x="905" y="1"/>
                  <a:pt x="811" y="1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79" name="Google Shape;879;p8"/>
          <p:cNvSpPr/>
          <p:nvPr/>
        </p:nvSpPr>
        <p:spPr>
          <a:xfrm>
            <a:off x="11515513" y="2970663"/>
            <a:ext cx="61062" cy="73050"/>
          </a:xfrm>
          <a:custGeom>
            <a:rect b="b" l="l" r="r" t="t"/>
            <a:pathLst>
              <a:path extrusionOk="0" h="2011" w="1681">
                <a:moveTo>
                  <a:pt x="532" y="1"/>
                </a:moveTo>
                <a:lnTo>
                  <a:pt x="484" y="163"/>
                </a:lnTo>
                <a:lnTo>
                  <a:pt x="1400" y="428"/>
                </a:lnTo>
                <a:lnTo>
                  <a:pt x="721" y="905"/>
                </a:lnTo>
                <a:lnTo>
                  <a:pt x="682" y="1042"/>
                </a:lnTo>
                <a:lnTo>
                  <a:pt x="812" y="1078"/>
                </a:lnTo>
                <a:cubicBezTo>
                  <a:pt x="1142" y="1175"/>
                  <a:pt x="1253" y="1358"/>
                  <a:pt x="1192" y="1573"/>
                </a:cubicBezTo>
                <a:cubicBezTo>
                  <a:pt x="1141" y="1740"/>
                  <a:pt x="1016" y="1832"/>
                  <a:pt x="832" y="1832"/>
                </a:cubicBezTo>
                <a:cubicBezTo>
                  <a:pt x="769" y="1832"/>
                  <a:pt x="700" y="1821"/>
                  <a:pt x="625" y="1799"/>
                </a:cubicBezTo>
                <a:cubicBezTo>
                  <a:pt x="391" y="1731"/>
                  <a:pt x="212" y="1584"/>
                  <a:pt x="133" y="1433"/>
                </a:cubicBezTo>
                <a:lnTo>
                  <a:pt x="0" y="1551"/>
                </a:lnTo>
                <a:cubicBezTo>
                  <a:pt x="97" y="1731"/>
                  <a:pt x="320" y="1893"/>
                  <a:pt x="578" y="1968"/>
                </a:cubicBezTo>
                <a:cubicBezTo>
                  <a:pt x="677" y="1997"/>
                  <a:pt x="769" y="2011"/>
                  <a:pt x="852" y="2011"/>
                </a:cubicBezTo>
                <a:cubicBezTo>
                  <a:pt x="1129" y="2011"/>
                  <a:pt x="1312" y="1860"/>
                  <a:pt x="1379" y="1631"/>
                </a:cubicBezTo>
                <a:cubicBezTo>
                  <a:pt x="1461" y="1344"/>
                  <a:pt x="1329" y="1085"/>
                  <a:pt x="951" y="953"/>
                </a:cubicBezTo>
                <a:lnTo>
                  <a:pt x="1644" y="464"/>
                </a:lnTo>
                <a:lnTo>
                  <a:pt x="1680" y="335"/>
                </a:lnTo>
                <a:lnTo>
                  <a:pt x="532" y="1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880" name="Google Shape;880;p8"/>
          <p:cNvGrpSpPr/>
          <p:nvPr/>
        </p:nvGrpSpPr>
        <p:grpSpPr>
          <a:xfrm>
            <a:off x="21787" y="939923"/>
            <a:ext cx="4600713" cy="3725949"/>
            <a:chOff x="0" y="982900"/>
            <a:chExt cx="4600713" cy="3725949"/>
          </a:xfrm>
        </p:grpSpPr>
        <p:grpSp>
          <p:nvGrpSpPr>
            <p:cNvPr id="881" name="Google Shape;881;p8"/>
            <p:cNvGrpSpPr/>
            <p:nvPr/>
          </p:nvGrpSpPr>
          <p:grpSpPr>
            <a:xfrm>
              <a:off x="411576" y="982900"/>
              <a:ext cx="2214991" cy="3181003"/>
              <a:chOff x="624596" y="982906"/>
              <a:chExt cx="2001980" cy="3181003"/>
            </a:xfrm>
          </p:grpSpPr>
          <p:sp>
            <p:nvSpPr>
              <p:cNvPr id="882" name="Google Shape;882;p8"/>
              <p:cNvSpPr/>
              <p:nvPr/>
            </p:nvSpPr>
            <p:spPr>
              <a:xfrm>
                <a:off x="692176" y="1142009"/>
                <a:ext cx="1934400" cy="3021900"/>
              </a:xfrm>
              <a:prstGeom prst="roundRect">
                <a:avLst>
                  <a:gd fmla="val 4313" name="adj"/>
                </a:avLst>
              </a:prstGeom>
              <a:solidFill>
                <a:srgbClr val="FFF2CC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883" name="Google Shape;883;p8"/>
              <p:cNvSpPr/>
              <p:nvPr/>
            </p:nvSpPr>
            <p:spPr>
              <a:xfrm>
                <a:off x="624596" y="982906"/>
                <a:ext cx="1881817" cy="2984405"/>
              </a:xfrm>
              <a:custGeom>
                <a:rect b="b" l="l" r="r" t="t"/>
                <a:pathLst>
                  <a:path extrusionOk="0" h="74336" w="53747">
                    <a:moveTo>
                      <a:pt x="52246" y="65"/>
                    </a:moveTo>
                    <a:cubicBezTo>
                      <a:pt x="53040" y="65"/>
                      <a:pt x="53682" y="711"/>
                      <a:pt x="53682" y="1501"/>
                    </a:cubicBezTo>
                    <a:lnTo>
                      <a:pt x="53682" y="72835"/>
                    </a:lnTo>
                    <a:cubicBezTo>
                      <a:pt x="53682" y="73625"/>
                      <a:pt x="53040" y="74268"/>
                      <a:pt x="52246" y="74268"/>
                    </a:cubicBezTo>
                    <a:lnTo>
                      <a:pt x="1501" y="74268"/>
                    </a:lnTo>
                    <a:cubicBezTo>
                      <a:pt x="711" y="74268"/>
                      <a:pt x="65" y="73625"/>
                      <a:pt x="65" y="72835"/>
                    </a:cubicBezTo>
                    <a:lnTo>
                      <a:pt x="65" y="1501"/>
                    </a:lnTo>
                    <a:cubicBezTo>
                      <a:pt x="65" y="711"/>
                      <a:pt x="711" y="65"/>
                      <a:pt x="1501" y="65"/>
                    </a:cubicBezTo>
                    <a:close/>
                    <a:moveTo>
                      <a:pt x="1501" y="1"/>
                    </a:moveTo>
                    <a:cubicBezTo>
                      <a:pt x="676" y="1"/>
                      <a:pt x="0" y="675"/>
                      <a:pt x="0" y="1501"/>
                    </a:cubicBezTo>
                    <a:lnTo>
                      <a:pt x="0" y="72835"/>
                    </a:lnTo>
                    <a:cubicBezTo>
                      <a:pt x="0" y="73660"/>
                      <a:pt x="676" y="74336"/>
                      <a:pt x="1501" y="74336"/>
                    </a:cubicBezTo>
                    <a:lnTo>
                      <a:pt x="52246" y="74336"/>
                    </a:lnTo>
                    <a:cubicBezTo>
                      <a:pt x="53076" y="74336"/>
                      <a:pt x="53747" y="73660"/>
                      <a:pt x="53747" y="72835"/>
                    </a:cubicBezTo>
                    <a:lnTo>
                      <a:pt x="53747" y="1501"/>
                    </a:lnTo>
                    <a:cubicBezTo>
                      <a:pt x="53747" y="675"/>
                      <a:pt x="53076" y="1"/>
                      <a:pt x="52246" y="1"/>
                    </a:cubicBezTo>
                    <a:close/>
                  </a:path>
                </a:pathLst>
              </a:custGeom>
              <a:solidFill>
                <a:srgbClr val="434343"/>
              </a:solidFill>
              <a:ln cap="flat" cmpd="sng" w="9525">
                <a:solidFill>
                  <a:srgbClr val="434343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884" name="Google Shape;884;p8"/>
            <p:cNvGrpSpPr/>
            <p:nvPr/>
          </p:nvGrpSpPr>
          <p:grpSpPr>
            <a:xfrm>
              <a:off x="0" y="4397412"/>
              <a:ext cx="4600713" cy="150450"/>
              <a:chOff x="0" y="4397412"/>
              <a:chExt cx="4600713" cy="150450"/>
            </a:xfrm>
          </p:grpSpPr>
          <p:sp>
            <p:nvSpPr>
              <p:cNvPr id="885" name="Google Shape;885;p8"/>
              <p:cNvSpPr/>
              <p:nvPr/>
            </p:nvSpPr>
            <p:spPr>
              <a:xfrm>
                <a:off x="0" y="4397412"/>
                <a:ext cx="4600713" cy="2416"/>
              </a:xfrm>
              <a:custGeom>
                <a:rect b="b" l="l" r="r" t="t"/>
                <a:pathLst>
                  <a:path extrusionOk="0" h="69" w="131402">
                    <a:moveTo>
                      <a:pt x="0" y="1"/>
                    </a:moveTo>
                    <a:lnTo>
                      <a:pt x="0" y="69"/>
                    </a:lnTo>
                    <a:lnTo>
                      <a:pt x="131401" y="69"/>
                    </a:lnTo>
                    <a:lnTo>
                      <a:pt x="131401" y="1"/>
                    </a:lnTo>
                    <a:close/>
                  </a:path>
                </a:pathLst>
              </a:custGeom>
              <a:solidFill>
                <a:srgbClr val="434343"/>
              </a:solidFill>
              <a:ln cap="flat" cmpd="sng" w="9525">
                <a:solidFill>
                  <a:srgbClr val="000000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886" name="Google Shape;886;p8"/>
              <p:cNvSpPr/>
              <p:nvPr/>
            </p:nvSpPr>
            <p:spPr>
              <a:xfrm>
                <a:off x="755786" y="4545586"/>
                <a:ext cx="305519" cy="2276"/>
              </a:xfrm>
              <a:custGeom>
                <a:rect b="b" l="l" r="r" t="t"/>
                <a:pathLst>
                  <a:path extrusionOk="0" h="65" w="8726">
                    <a:moveTo>
                      <a:pt x="0" y="0"/>
                    </a:moveTo>
                    <a:lnTo>
                      <a:pt x="0" y="65"/>
                    </a:lnTo>
                    <a:lnTo>
                      <a:pt x="8726" y="65"/>
                    </a:lnTo>
                    <a:lnTo>
                      <a:pt x="8726" y="0"/>
                    </a:lnTo>
                    <a:close/>
                  </a:path>
                </a:pathLst>
              </a:custGeom>
              <a:solidFill>
                <a:srgbClr val="434343"/>
              </a:solidFill>
              <a:ln cap="flat" cmpd="sng" w="9525">
                <a:solidFill>
                  <a:srgbClr val="000000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887" name="Google Shape;887;p8"/>
              <p:cNvSpPr/>
              <p:nvPr/>
            </p:nvSpPr>
            <p:spPr>
              <a:xfrm>
                <a:off x="1619552" y="4536412"/>
                <a:ext cx="497808" cy="2276"/>
              </a:xfrm>
              <a:custGeom>
                <a:rect b="b" l="l" r="r" t="t"/>
                <a:pathLst>
                  <a:path extrusionOk="0" h="65" w="14218">
                    <a:moveTo>
                      <a:pt x="0" y="0"/>
                    </a:moveTo>
                    <a:lnTo>
                      <a:pt x="0" y="65"/>
                    </a:lnTo>
                    <a:lnTo>
                      <a:pt x="14217" y="65"/>
                    </a:lnTo>
                    <a:lnTo>
                      <a:pt x="14217" y="0"/>
                    </a:lnTo>
                    <a:close/>
                  </a:path>
                </a:pathLst>
              </a:custGeom>
              <a:solidFill>
                <a:srgbClr val="EBEBEB"/>
              </a:solidFill>
              <a:ln cap="flat" cmpd="sng" w="9525">
                <a:solidFill>
                  <a:srgbClr val="434343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888" name="Google Shape;888;p8"/>
              <p:cNvSpPr/>
              <p:nvPr/>
            </p:nvSpPr>
            <p:spPr>
              <a:xfrm>
                <a:off x="1070481" y="4460119"/>
                <a:ext cx="175833" cy="2311"/>
              </a:xfrm>
              <a:custGeom>
                <a:rect b="b" l="l" r="r" t="t"/>
                <a:pathLst>
                  <a:path extrusionOk="0" h="66" w="5022">
                    <a:moveTo>
                      <a:pt x="1" y="1"/>
                    </a:moveTo>
                    <a:lnTo>
                      <a:pt x="1" y="65"/>
                    </a:lnTo>
                    <a:lnTo>
                      <a:pt x="5022" y="65"/>
                    </a:lnTo>
                    <a:lnTo>
                      <a:pt x="5022" y="1"/>
                    </a:lnTo>
                    <a:close/>
                  </a:path>
                </a:pathLst>
              </a:custGeom>
              <a:solidFill>
                <a:srgbClr val="434343"/>
              </a:solidFill>
              <a:ln cap="flat" cmpd="sng" w="9525">
                <a:solidFill>
                  <a:srgbClr val="000000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889" name="Google Shape;889;p8"/>
              <p:cNvSpPr/>
              <p:nvPr/>
            </p:nvSpPr>
            <p:spPr>
              <a:xfrm>
                <a:off x="2732853" y="4514424"/>
                <a:ext cx="418259" cy="2276"/>
              </a:xfrm>
              <a:custGeom>
                <a:rect b="b" l="l" r="r" t="t"/>
                <a:pathLst>
                  <a:path extrusionOk="0" h="65" w="11946">
                    <a:moveTo>
                      <a:pt x="0" y="0"/>
                    </a:moveTo>
                    <a:lnTo>
                      <a:pt x="0" y="65"/>
                    </a:lnTo>
                    <a:lnTo>
                      <a:pt x="11946" y="65"/>
                    </a:lnTo>
                    <a:lnTo>
                      <a:pt x="11946" y="0"/>
                    </a:lnTo>
                    <a:close/>
                  </a:path>
                </a:pathLst>
              </a:custGeom>
              <a:solidFill>
                <a:srgbClr val="EBEBEB"/>
              </a:solidFill>
              <a:ln cap="flat" cmpd="sng" w="9525">
                <a:solidFill>
                  <a:srgbClr val="000000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890" name="Google Shape;890;p8"/>
            <p:cNvGrpSpPr/>
            <p:nvPr/>
          </p:nvGrpSpPr>
          <p:grpSpPr>
            <a:xfrm>
              <a:off x="2072827" y="1904259"/>
              <a:ext cx="1418991" cy="2804590"/>
              <a:chOff x="2072827" y="1904259"/>
              <a:chExt cx="1418991" cy="2804590"/>
            </a:xfrm>
          </p:grpSpPr>
          <p:sp>
            <p:nvSpPr>
              <p:cNvPr id="891" name="Google Shape;891;p8"/>
              <p:cNvSpPr/>
              <p:nvPr/>
            </p:nvSpPr>
            <p:spPr>
              <a:xfrm>
                <a:off x="2399847" y="1904259"/>
                <a:ext cx="391230" cy="380866"/>
              </a:xfrm>
              <a:custGeom>
                <a:rect b="b" l="l" r="r" t="t"/>
                <a:pathLst>
                  <a:path extrusionOk="0" h="10878" w="11174">
                    <a:moveTo>
                      <a:pt x="7624" y="1"/>
                    </a:moveTo>
                    <a:cubicBezTo>
                      <a:pt x="7272" y="1"/>
                      <a:pt x="6880" y="36"/>
                      <a:pt x="6446" y="111"/>
                    </a:cubicBezTo>
                    <a:cubicBezTo>
                      <a:pt x="3478" y="623"/>
                      <a:pt x="1934" y="2250"/>
                      <a:pt x="2139" y="3136"/>
                    </a:cubicBezTo>
                    <a:cubicBezTo>
                      <a:pt x="851" y="3531"/>
                      <a:pt x="0" y="8656"/>
                      <a:pt x="2666" y="10308"/>
                    </a:cubicBezTo>
                    <a:cubicBezTo>
                      <a:pt x="3333" y="10722"/>
                      <a:pt x="4200" y="10877"/>
                      <a:pt x="5124" y="10877"/>
                    </a:cubicBezTo>
                    <a:cubicBezTo>
                      <a:pt x="7890" y="10877"/>
                      <a:pt x="11173" y="9486"/>
                      <a:pt x="11173" y="9486"/>
                    </a:cubicBezTo>
                    <a:cubicBezTo>
                      <a:pt x="11173" y="9486"/>
                      <a:pt x="10290" y="8434"/>
                      <a:pt x="10585" y="5641"/>
                    </a:cubicBezTo>
                    <a:cubicBezTo>
                      <a:pt x="10848" y="3167"/>
                      <a:pt x="10967" y="1"/>
                      <a:pt x="7624" y="1"/>
                    </a:cubicBezTo>
                    <a:close/>
                  </a:path>
                </a:pathLst>
              </a:custGeom>
              <a:solidFill>
                <a:srgbClr val="263238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892" name="Google Shape;892;p8"/>
              <p:cNvSpPr/>
              <p:nvPr/>
            </p:nvSpPr>
            <p:spPr>
              <a:xfrm>
                <a:off x="2789784" y="2455395"/>
                <a:ext cx="313327" cy="524242"/>
              </a:xfrm>
              <a:custGeom>
                <a:rect b="b" l="l" r="r" t="t"/>
                <a:pathLst>
                  <a:path extrusionOk="0" h="14973" w="8949">
                    <a:moveTo>
                      <a:pt x="2312" y="1"/>
                    </a:moveTo>
                    <a:lnTo>
                      <a:pt x="1" y="144"/>
                    </a:lnTo>
                    <a:cubicBezTo>
                      <a:pt x="44" y="913"/>
                      <a:pt x="133" y="1616"/>
                      <a:pt x="234" y="2345"/>
                    </a:cubicBezTo>
                    <a:cubicBezTo>
                      <a:pt x="338" y="3066"/>
                      <a:pt x="475" y="3784"/>
                      <a:pt x="629" y="4498"/>
                    </a:cubicBezTo>
                    <a:cubicBezTo>
                      <a:pt x="790" y="5212"/>
                      <a:pt x="959" y="5927"/>
                      <a:pt x="1185" y="6630"/>
                    </a:cubicBezTo>
                    <a:cubicBezTo>
                      <a:pt x="1397" y="7337"/>
                      <a:pt x="1651" y="8038"/>
                      <a:pt x="1949" y="8727"/>
                    </a:cubicBezTo>
                    <a:lnTo>
                      <a:pt x="2183" y="9244"/>
                    </a:lnTo>
                    <a:cubicBezTo>
                      <a:pt x="2216" y="9322"/>
                      <a:pt x="2276" y="9433"/>
                      <a:pt x="2327" y="9531"/>
                    </a:cubicBezTo>
                    <a:cubicBezTo>
                      <a:pt x="2380" y="9631"/>
                      <a:pt x="2438" y="9721"/>
                      <a:pt x="2491" y="9814"/>
                    </a:cubicBezTo>
                    <a:cubicBezTo>
                      <a:pt x="2714" y="10173"/>
                      <a:pt x="2962" y="10478"/>
                      <a:pt x="3210" y="10773"/>
                    </a:cubicBezTo>
                    <a:cubicBezTo>
                      <a:pt x="3712" y="11358"/>
                      <a:pt x="4243" y="11867"/>
                      <a:pt x="4789" y="12355"/>
                    </a:cubicBezTo>
                    <a:cubicBezTo>
                      <a:pt x="5890" y="13321"/>
                      <a:pt x="7025" y="14186"/>
                      <a:pt x="8246" y="14972"/>
                    </a:cubicBezTo>
                    <a:lnTo>
                      <a:pt x="8949" y="14068"/>
                    </a:lnTo>
                    <a:cubicBezTo>
                      <a:pt x="8453" y="13586"/>
                      <a:pt x="7948" y="13094"/>
                      <a:pt x="7463" y="12599"/>
                    </a:cubicBezTo>
                    <a:cubicBezTo>
                      <a:pt x="6971" y="12108"/>
                      <a:pt x="6493" y="11605"/>
                      <a:pt x="6038" y="11096"/>
                    </a:cubicBezTo>
                    <a:cubicBezTo>
                      <a:pt x="5579" y="10589"/>
                      <a:pt x="5144" y="10069"/>
                      <a:pt x="4764" y="9545"/>
                    </a:cubicBezTo>
                    <a:cubicBezTo>
                      <a:pt x="4573" y="9287"/>
                      <a:pt x="4404" y="9021"/>
                      <a:pt x="4268" y="8770"/>
                    </a:cubicBezTo>
                    <a:cubicBezTo>
                      <a:pt x="4240" y="8709"/>
                      <a:pt x="4204" y="8644"/>
                      <a:pt x="4179" y="8587"/>
                    </a:cubicBezTo>
                    <a:cubicBezTo>
                      <a:pt x="4154" y="8522"/>
                      <a:pt x="4132" y="8482"/>
                      <a:pt x="4100" y="8396"/>
                    </a:cubicBezTo>
                    <a:lnTo>
                      <a:pt x="3924" y="7934"/>
                    </a:lnTo>
                    <a:cubicBezTo>
                      <a:pt x="3465" y="6691"/>
                      <a:pt x="3142" y="5371"/>
                      <a:pt x="2875" y="4036"/>
                    </a:cubicBezTo>
                    <a:cubicBezTo>
                      <a:pt x="2743" y="3368"/>
                      <a:pt x="2646" y="2689"/>
                      <a:pt x="2545" y="2015"/>
                    </a:cubicBezTo>
                    <a:cubicBezTo>
                      <a:pt x="2448" y="1344"/>
                      <a:pt x="2373" y="643"/>
                      <a:pt x="2312" y="1"/>
                    </a:cubicBezTo>
                    <a:close/>
                  </a:path>
                </a:pathLst>
              </a:custGeom>
              <a:solidFill>
                <a:srgbClr val="FFB57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893" name="Google Shape;893;p8"/>
              <p:cNvSpPr/>
              <p:nvPr/>
            </p:nvSpPr>
            <p:spPr>
              <a:xfrm>
                <a:off x="2724205" y="2358410"/>
                <a:ext cx="176358" cy="233253"/>
              </a:xfrm>
              <a:custGeom>
                <a:rect b="b" l="l" r="r" t="t"/>
                <a:pathLst>
                  <a:path extrusionOk="0" h="6662" w="5037">
                    <a:moveTo>
                      <a:pt x="2431" y="1"/>
                    </a:moveTo>
                    <a:cubicBezTo>
                      <a:pt x="1717" y="1"/>
                      <a:pt x="1248" y="323"/>
                      <a:pt x="718" y="1080"/>
                    </a:cubicBezTo>
                    <a:cubicBezTo>
                      <a:pt x="0" y="2107"/>
                      <a:pt x="1468" y="6662"/>
                      <a:pt x="1468" y="6662"/>
                    </a:cubicBezTo>
                    <a:lnTo>
                      <a:pt x="5036" y="4235"/>
                    </a:lnTo>
                    <a:cubicBezTo>
                      <a:pt x="5036" y="4235"/>
                      <a:pt x="4386" y="391"/>
                      <a:pt x="3449" y="154"/>
                    </a:cubicBezTo>
                    <a:cubicBezTo>
                      <a:pt x="3055" y="55"/>
                      <a:pt x="2722" y="1"/>
                      <a:pt x="2431" y="1"/>
                    </a:cubicBezTo>
                    <a:close/>
                  </a:path>
                </a:pathLst>
              </a:custGeom>
              <a:solidFill>
                <a:srgbClr val="263238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894" name="Google Shape;894;p8"/>
              <p:cNvSpPr/>
              <p:nvPr/>
            </p:nvSpPr>
            <p:spPr>
              <a:xfrm>
                <a:off x="2853507" y="2457531"/>
                <a:ext cx="1646" cy="8858"/>
              </a:xfrm>
              <a:custGeom>
                <a:rect b="b" l="l" r="r" t="t"/>
                <a:pathLst>
                  <a:path extrusionOk="0" h="253" w="47">
                    <a:moveTo>
                      <a:pt x="0" y="1"/>
                    </a:moveTo>
                    <a:lnTo>
                      <a:pt x="0" y="252"/>
                    </a:lnTo>
                    <a:lnTo>
                      <a:pt x="47" y="252"/>
                    </a:lnTo>
                    <a:lnTo>
                      <a:pt x="47" y="1"/>
                    </a:lnTo>
                    <a:close/>
                  </a:path>
                </a:pathLst>
              </a:custGeom>
              <a:solidFill>
                <a:srgbClr val="1E282D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895" name="Google Shape;895;p8"/>
              <p:cNvSpPr/>
              <p:nvPr/>
            </p:nvSpPr>
            <p:spPr>
              <a:xfrm>
                <a:off x="2759253" y="2491738"/>
                <a:ext cx="149959" cy="113756"/>
              </a:xfrm>
              <a:custGeom>
                <a:rect b="b" l="l" r="r" t="t"/>
                <a:pathLst>
                  <a:path extrusionOk="0" h="3249" w="4283">
                    <a:moveTo>
                      <a:pt x="4200" y="1"/>
                    </a:moveTo>
                    <a:lnTo>
                      <a:pt x="0" y="2829"/>
                    </a:lnTo>
                    <a:lnTo>
                      <a:pt x="270" y="3248"/>
                    </a:lnTo>
                    <a:lnTo>
                      <a:pt x="4282" y="374"/>
                    </a:lnTo>
                    <a:lnTo>
                      <a:pt x="4200" y="1"/>
                    </a:lnTo>
                    <a:close/>
                  </a:path>
                </a:pathLst>
              </a:custGeom>
              <a:solidFill>
                <a:srgbClr val="407B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896" name="Google Shape;896;p8"/>
              <p:cNvSpPr/>
              <p:nvPr/>
            </p:nvSpPr>
            <p:spPr>
              <a:xfrm>
                <a:off x="3066000" y="2936365"/>
                <a:ext cx="112040" cy="66769"/>
              </a:xfrm>
              <a:custGeom>
                <a:rect b="b" l="l" r="r" t="t"/>
                <a:pathLst>
                  <a:path extrusionOk="0" h="1907" w="3200">
                    <a:moveTo>
                      <a:pt x="632" y="0"/>
                    </a:moveTo>
                    <a:lnTo>
                      <a:pt x="1" y="671"/>
                    </a:lnTo>
                    <a:cubicBezTo>
                      <a:pt x="249" y="1580"/>
                      <a:pt x="1666" y="1906"/>
                      <a:pt x="1666" y="1906"/>
                    </a:cubicBezTo>
                    <a:lnTo>
                      <a:pt x="3199" y="184"/>
                    </a:lnTo>
                    <a:lnTo>
                      <a:pt x="632" y="0"/>
                    </a:lnTo>
                    <a:close/>
                  </a:path>
                </a:pathLst>
              </a:custGeom>
              <a:solidFill>
                <a:srgbClr val="FFB57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897" name="Google Shape;897;p8"/>
              <p:cNvSpPr/>
              <p:nvPr/>
            </p:nvSpPr>
            <p:spPr>
              <a:xfrm>
                <a:off x="2668115" y="4444154"/>
                <a:ext cx="84660" cy="183781"/>
              </a:xfrm>
              <a:custGeom>
                <a:rect b="b" l="l" r="r" t="t"/>
                <a:pathLst>
                  <a:path extrusionOk="0" h="5249" w="2418">
                    <a:moveTo>
                      <a:pt x="152" y="1"/>
                    </a:moveTo>
                    <a:lnTo>
                      <a:pt x="1" y="5249"/>
                    </a:lnTo>
                    <a:lnTo>
                      <a:pt x="2266" y="5249"/>
                    </a:lnTo>
                    <a:lnTo>
                      <a:pt x="2417" y="1"/>
                    </a:lnTo>
                    <a:close/>
                  </a:path>
                </a:pathLst>
              </a:custGeom>
              <a:solidFill>
                <a:srgbClr val="FFB57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898" name="Google Shape;898;p8"/>
              <p:cNvSpPr/>
              <p:nvPr/>
            </p:nvSpPr>
            <p:spPr>
              <a:xfrm>
                <a:off x="2119709" y="4233657"/>
                <a:ext cx="166414" cy="190433"/>
              </a:xfrm>
              <a:custGeom>
                <a:rect b="b" l="l" r="r" t="t"/>
                <a:pathLst>
                  <a:path extrusionOk="0" h="5439" w="4753">
                    <a:moveTo>
                      <a:pt x="2656" y="1"/>
                    </a:moveTo>
                    <a:lnTo>
                      <a:pt x="0" y="4585"/>
                    </a:lnTo>
                    <a:lnTo>
                      <a:pt x="2096" y="5438"/>
                    </a:lnTo>
                    <a:lnTo>
                      <a:pt x="4753" y="859"/>
                    </a:lnTo>
                    <a:lnTo>
                      <a:pt x="2656" y="1"/>
                    </a:lnTo>
                    <a:close/>
                  </a:path>
                </a:pathLst>
              </a:custGeom>
              <a:solidFill>
                <a:srgbClr val="FFB57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899" name="Google Shape;899;p8"/>
              <p:cNvSpPr/>
              <p:nvPr/>
            </p:nvSpPr>
            <p:spPr>
              <a:xfrm>
                <a:off x="2072827" y="4366600"/>
                <a:ext cx="225516" cy="194775"/>
              </a:xfrm>
              <a:custGeom>
                <a:rect b="b" l="l" r="r" t="t"/>
                <a:pathLst>
                  <a:path extrusionOk="0" h="5563" w="6441">
                    <a:moveTo>
                      <a:pt x="1551" y="0"/>
                    </a:moveTo>
                    <a:cubicBezTo>
                      <a:pt x="1497" y="0"/>
                      <a:pt x="1444" y="24"/>
                      <a:pt x="1407" y="69"/>
                    </a:cubicBezTo>
                    <a:lnTo>
                      <a:pt x="130" y="1653"/>
                    </a:lnTo>
                    <a:cubicBezTo>
                      <a:pt x="1" y="1814"/>
                      <a:pt x="51" y="2075"/>
                      <a:pt x="238" y="2183"/>
                    </a:cubicBezTo>
                    <a:cubicBezTo>
                      <a:pt x="1009" y="2622"/>
                      <a:pt x="1404" y="2797"/>
                      <a:pt x="2366" y="3368"/>
                    </a:cubicBezTo>
                    <a:cubicBezTo>
                      <a:pt x="2958" y="3720"/>
                      <a:pt x="4347" y="4926"/>
                      <a:pt x="5166" y="5410"/>
                    </a:cubicBezTo>
                    <a:cubicBezTo>
                      <a:pt x="5348" y="5519"/>
                      <a:pt x="5516" y="5563"/>
                      <a:pt x="5664" y="5563"/>
                    </a:cubicBezTo>
                    <a:cubicBezTo>
                      <a:pt x="6169" y="5563"/>
                      <a:pt x="6440" y="5054"/>
                      <a:pt x="6210" y="4840"/>
                    </a:cubicBezTo>
                    <a:cubicBezTo>
                      <a:pt x="4878" y="3605"/>
                      <a:pt x="4344" y="2377"/>
                      <a:pt x="4086" y="1641"/>
                    </a:cubicBezTo>
                    <a:cubicBezTo>
                      <a:pt x="4038" y="1509"/>
                      <a:pt x="3949" y="1398"/>
                      <a:pt x="3831" y="1329"/>
                    </a:cubicBezTo>
                    <a:lnTo>
                      <a:pt x="1644" y="26"/>
                    </a:lnTo>
                    <a:cubicBezTo>
                      <a:pt x="1615" y="9"/>
                      <a:pt x="1583" y="0"/>
                      <a:pt x="1551" y="0"/>
                    </a:cubicBezTo>
                    <a:close/>
                  </a:path>
                </a:pathLst>
              </a:custGeom>
              <a:solidFill>
                <a:srgbClr val="263238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900" name="Google Shape;900;p8"/>
              <p:cNvSpPr/>
              <p:nvPr/>
            </p:nvSpPr>
            <p:spPr>
              <a:xfrm>
                <a:off x="2643536" y="4618587"/>
                <a:ext cx="241411" cy="90262"/>
              </a:xfrm>
              <a:custGeom>
                <a:rect b="b" l="l" r="r" t="t"/>
                <a:pathLst>
                  <a:path extrusionOk="0" h="2578" w="6895">
                    <a:moveTo>
                      <a:pt x="502" y="1"/>
                    </a:moveTo>
                    <a:cubicBezTo>
                      <a:pt x="409" y="1"/>
                      <a:pt x="333" y="65"/>
                      <a:pt x="323" y="159"/>
                    </a:cubicBezTo>
                    <a:lnTo>
                      <a:pt x="32" y="2172"/>
                    </a:lnTo>
                    <a:cubicBezTo>
                      <a:pt x="0" y="2379"/>
                      <a:pt x="176" y="2575"/>
                      <a:pt x="389" y="2575"/>
                    </a:cubicBezTo>
                    <a:cubicBezTo>
                      <a:pt x="391" y="2575"/>
                      <a:pt x="393" y="2575"/>
                      <a:pt x="394" y="2575"/>
                    </a:cubicBezTo>
                    <a:cubicBezTo>
                      <a:pt x="1281" y="2560"/>
                      <a:pt x="1708" y="2506"/>
                      <a:pt x="2828" y="2506"/>
                    </a:cubicBezTo>
                    <a:cubicBezTo>
                      <a:pt x="3517" y="2506"/>
                      <a:pt x="4942" y="2578"/>
                      <a:pt x="5893" y="2578"/>
                    </a:cubicBezTo>
                    <a:cubicBezTo>
                      <a:pt x="6823" y="2578"/>
                      <a:pt x="6895" y="1637"/>
                      <a:pt x="6496" y="1551"/>
                    </a:cubicBezTo>
                    <a:cubicBezTo>
                      <a:pt x="4723" y="1171"/>
                      <a:pt x="4024" y="643"/>
                      <a:pt x="3424" y="141"/>
                    </a:cubicBezTo>
                    <a:cubicBezTo>
                      <a:pt x="3316" y="51"/>
                      <a:pt x="3184" y="1"/>
                      <a:pt x="3047" y="1"/>
                    </a:cubicBezTo>
                    <a:close/>
                  </a:path>
                </a:pathLst>
              </a:custGeom>
              <a:solidFill>
                <a:srgbClr val="263238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901" name="Google Shape;901;p8"/>
              <p:cNvSpPr/>
              <p:nvPr/>
            </p:nvSpPr>
            <p:spPr>
              <a:xfrm>
                <a:off x="2670670" y="4520551"/>
                <a:ext cx="665" cy="18417"/>
              </a:xfrm>
              <a:custGeom>
                <a:rect b="b" l="l" r="r" t="t"/>
                <a:pathLst>
                  <a:path extrusionOk="0" h="526" w="19">
                    <a:moveTo>
                      <a:pt x="18" y="1"/>
                    </a:moveTo>
                    <a:lnTo>
                      <a:pt x="0" y="526"/>
                    </a:lnTo>
                    <a:lnTo>
                      <a:pt x="4" y="526"/>
                    </a:lnTo>
                    <a:lnTo>
                      <a:pt x="18" y="1"/>
                    </a:lnTo>
                    <a:close/>
                  </a:path>
                </a:pathLst>
              </a:custGeom>
              <a:solidFill>
                <a:srgbClr val="CCCCCC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902" name="Google Shape;902;p8"/>
              <p:cNvSpPr/>
              <p:nvPr/>
            </p:nvSpPr>
            <p:spPr>
              <a:xfrm>
                <a:off x="2670776" y="4520551"/>
                <a:ext cx="79828" cy="18417"/>
              </a:xfrm>
              <a:custGeom>
                <a:rect b="b" l="l" r="r" t="t"/>
                <a:pathLst>
                  <a:path extrusionOk="0" h="526" w="2280">
                    <a:moveTo>
                      <a:pt x="15" y="1"/>
                    </a:moveTo>
                    <a:lnTo>
                      <a:pt x="1" y="526"/>
                    </a:lnTo>
                    <a:lnTo>
                      <a:pt x="2265" y="526"/>
                    </a:lnTo>
                    <a:lnTo>
                      <a:pt x="2280" y="1"/>
                    </a:lnTo>
                    <a:close/>
                  </a:path>
                </a:pathLst>
              </a:custGeom>
              <a:solidFill>
                <a:srgbClr val="CC915C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903" name="Google Shape;903;p8"/>
              <p:cNvSpPr/>
              <p:nvPr/>
            </p:nvSpPr>
            <p:spPr>
              <a:xfrm>
                <a:off x="2164701" y="4300391"/>
                <a:ext cx="9313" cy="16141"/>
              </a:xfrm>
              <a:custGeom>
                <a:rect b="b" l="l" r="r" t="t"/>
                <a:pathLst>
                  <a:path extrusionOk="0" h="461" w="266">
                    <a:moveTo>
                      <a:pt x="266" y="0"/>
                    </a:moveTo>
                    <a:lnTo>
                      <a:pt x="1" y="456"/>
                    </a:lnTo>
                    <a:lnTo>
                      <a:pt x="1" y="460"/>
                    </a:lnTo>
                    <a:lnTo>
                      <a:pt x="266" y="0"/>
                    </a:lnTo>
                    <a:close/>
                  </a:path>
                </a:pathLst>
              </a:custGeom>
              <a:solidFill>
                <a:srgbClr val="CCCCCC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904" name="Google Shape;904;p8"/>
              <p:cNvSpPr/>
              <p:nvPr/>
            </p:nvSpPr>
            <p:spPr>
              <a:xfrm>
                <a:off x="2164701" y="4300391"/>
                <a:ext cx="82700" cy="46041"/>
              </a:xfrm>
              <a:custGeom>
                <a:rect b="b" l="l" r="r" t="t"/>
                <a:pathLst>
                  <a:path extrusionOk="0" h="1315" w="2362">
                    <a:moveTo>
                      <a:pt x="266" y="0"/>
                    </a:moveTo>
                    <a:lnTo>
                      <a:pt x="1" y="460"/>
                    </a:lnTo>
                    <a:lnTo>
                      <a:pt x="2100" y="1314"/>
                    </a:lnTo>
                    <a:lnTo>
                      <a:pt x="2362" y="858"/>
                    </a:lnTo>
                    <a:lnTo>
                      <a:pt x="266" y="0"/>
                    </a:lnTo>
                    <a:close/>
                  </a:path>
                </a:pathLst>
              </a:custGeom>
              <a:solidFill>
                <a:srgbClr val="CC915C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905" name="Google Shape;905;p8"/>
              <p:cNvSpPr/>
              <p:nvPr/>
            </p:nvSpPr>
            <p:spPr>
              <a:xfrm>
                <a:off x="2427857" y="2340868"/>
                <a:ext cx="454952" cy="501659"/>
              </a:xfrm>
              <a:custGeom>
                <a:rect b="b" l="l" r="r" t="t"/>
                <a:pathLst>
                  <a:path extrusionOk="0" h="14328" w="12994">
                    <a:moveTo>
                      <a:pt x="6302" y="1"/>
                    </a:moveTo>
                    <a:cubicBezTo>
                      <a:pt x="5548" y="1"/>
                      <a:pt x="4771" y="34"/>
                      <a:pt x="3909" y="74"/>
                    </a:cubicBezTo>
                    <a:cubicBezTo>
                      <a:pt x="1928" y="170"/>
                      <a:pt x="1" y="591"/>
                      <a:pt x="1" y="591"/>
                    </a:cubicBezTo>
                    <a:cubicBezTo>
                      <a:pt x="1792" y="8276"/>
                      <a:pt x="1788" y="10583"/>
                      <a:pt x="1634" y="14327"/>
                    </a:cubicBezTo>
                    <a:lnTo>
                      <a:pt x="10833" y="14327"/>
                    </a:lnTo>
                    <a:cubicBezTo>
                      <a:pt x="12994" y="1036"/>
                      <a:pt x="11913" y="655"/>
                      <a:pt x="11913" y="655"/>
                    </a:cubicBezTo>
                    <a:cubicBezTo>
                      <a:pt x="11913" y="655"/>
                      <a:pt x="9882" y="239"/>
                      <a:pt x="8087" y="77"/>
                    </a:cubicBezTo>
                    <a:cubicBezTo>
                      <a:pt x="7485" y="22"/>
                      <a:pt x="6900" y="1"/>
                      <a:pt x="6302" y="1"/>
                    </a:cubicBezTo>
                    <a:close/>
                  </a:path>
                </a:pathLst>
              </a:custGeom>
              <a:solidFill>
                <a:srgbClr val="263238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906" name="Google Shape;906;p8"/>
              <p:cNvSpPr/>
              <p:nvPr/>
            </p:nvSpPr>
            <p:spPr>
              <a:xfrm>
                <a:off x="2564687" y="2178829"/>
                <a:ext cx="194599" cy="293475"/>
              </a:xfrm>
              <a:custGeom>
                <a:rect b="b" l="l" r="r" t="t"/>
                <a:pathLst>
                  <a:path extrusionOk="0" h="8382" w="5558">
                    <a:moveTo>
                      <a:pt x="414" y="0"/>
                    </a:moveTo>
                    <a:lnTo>
                      <a:pt x="414" y="0"/>
                    </a:lnTo>
                    <a:cubicBezTo>
                      <a:pt x="680" y="1342"/>
                      <a:pt x="942" y="3808"/>
                      <a:pt x="1" y="4702"/>
                    </a:cubicBezTo>
                    <a:cubicBezTo>
                      <a:pt x="1" y="4702"/>
                      <a:pt x="1243" y="7089"/>
                      <a:pt x="3695" y="8381"/>
                    </a:cubicBezTo>
                    <a:cubicBezTo>
                      <a:pt x="5557" y="6892"/>
                      <a:pt x="4179" y="4705"/>
                      <a:pt x="4179" y="4705"/>
                    </a:cubicBezTo>
                    <a:cubicBezTo>
                      <a:pt x="2679" y="4346"/>
                      <a:pt x="2718" y="3234"/>
                      <a:pt x="2981" y="2189"/>
                    </a:cubicBezTo>
                    <a:lnTo>
                      <a:pt x="414" y="0"/>
                    </a:lnTo>
                    <a:close/>
                  </a:path>
                </a:pathLst>
              </a:custGeom>
              <a:solidFill>
                <a:srgbClr val="FFB57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907" name="Google Shape;907;p8"/>
              <p:cNvSpPr/>
              <p:nvPr/>
            </p:nvSpPr>
            <p:spPr>
              <a:xfrm>
                <a:off x="2657436" y="2245668"/>
                <a:ext cx="11484" cy="9839"/>
              </a:xfrm>
              <a:custGeom>
                <a:rect b="b" l="l" r="r" t="t"/>
                <a:pathLst>
                  <a:path extrusionOk="0" h="281" w="328">
                    <a:moveTo>
                      <a:pt x="1" y="0"/>
                    </a:moveTo>
                    <a:lnTo>
                      <a:pt x="327" y="280"/>
                    </a:lnTo>
                    <a:lnTo>
                      <a:pt x="327" y="280"/>
                    </a:lnTo>
                    <a:close/>
                  </a:path>
                </a:pathLst>
              </a:custGeom>
              <a:solidFill>
                <a:srgbClr val="1E282D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908" name="Google Shape;908;p8"/>
              <p:cNvSpPr/>
              <p:nvPr/>
            </p:nvSpPr>
            <p:spPr>
              <a:xfrm>
                <a:off x="2664368" y="2279351"/>
                <a:ext cx="280" cy="2066"/>
              </a:xfrm>
              <a:custGeom>
                <a:rect b="b" l="l" r="r" t="t"/>
                <a:pathLst>
                  <a:path extrusionOk="0" h="59" w="8">
                    <a:moveTo>
                      <a:pt x="8" y="0"/>
                    </a:moveTo>
                    <a:cubicBezTo>
                      <a:pt x="4" y="22"/>
                      <a:pt x="4" y="40"/>
                      <a:pt x="0" y="58"/>
                    </a:cubicBezTo>
                    <a:lnTo>
                      <a:pt x="0" y="58"/>
                    </a:lnTo>
                    <a:cubicBezTo>
                      <a:pt x="4" y="40"/>
                      <a:pt x="4" y="22"/>
                      <a:pt x="8" y="0"/>
                    </a:cubicBezTo>
                    <a:close/>
                  </a:path>
                </a:pathLst>
              </a:custGeom>
              <a:solidFill>
                <a:srgbClr val="CCCCCC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909" name="Google Shape;909;p8"/>
              <p:cNvSpPr/>
              <p:nvPr/>
            </p:nvSpPr>
            <p:spPr>
              <a:xfrm>
                <a:off x="2606562" y="2210096"/>
                <a:ext cx="62357" cy="71320"/>
              </a:xfrm>
              <a:custGeom>
                <a:rect b="b" l="l" r="r" t="t"/>
                <a:pathLst>
                  <a:path extrusionOk="0" h="2037" w="1781">
                    <a:moveTo>
                      <a:pt x="262" y="1"/>
                    </a:moveTo>
                    <a:cubicBezTo>
                      <a:pt x="216" y="141"/>
                      <a:pt x="1" y="550"/>
                      <a:pt x="57" y="844"/>
                    </a:cubicBezTo>
                    <a:cubicBezTo>
                      <a:pt x="180" y="1465"/>
                      <a:pt x="1081" y="1953"/>
                      <a:pt x="1651" y="2036"/>
                    </a:cubicBezTo>
                    <a:cubicBezTo>
                      <a:pt x="1655" y="2018"/>
                      <a:pt x="1655" y="2000"/>
                      <a:pt x="1659" y="1978"/>
                    </a:cubicBezTo>
                    <a:cubicBezTo>
                      <a:pt x="1677" y="1752"/>
                      <a:pt x="1723" y="1523"/>
                      <a:pt x="1780" y="1296"/>
                    </a:cubicBezTo>
                    <a:lnTo>
                      <a:pt x="1454" y="1016"/>
                    </a:lnTo>
                    <a:lnTo>
                      <a:pt x="262" y="1"/>
                    </a:lnTo>
                    <a:close/>
                  </a:path>
                </a:pathLst>
              </a:custGeom>
              <a:solidFill>
                <a:srgbClr val="CC915C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910" name="Google Shape;910;p8"/>
              <p:cNvSpPr/>
              <p:nvPr/>
            </p:nvSpPr>
            <p:spPr>
              <a:xfrm>
                <a:off x="2480236" y="1964936"/>
                <a:ext cx="258952" cy="296171"/>
              </a:xfrm>
              <a:custGeom>
                <a:rect b="b" l="l" r="r" t="t"/>
                <a:pathLst>
                  <a:path extrusionOk="0" h="8459" w="7396">
                    <a:moveTo>
                      <a:pt x="3493" y="1"/>
                    </a:moveTo>
                    <a:cubicBezTo>
                      <a:pt x="1462" y="1"/>
                      <a:pt x="1" y="1964"/>
                      <a:pt x="572" y="3948"/>
                    </a:cubicBezTo>
                    <a:cubicBezTo>
                      <a:pt x="1193" y="6109"/>
                      <a:pt x="1412" y="7039"/>
                      <a:pt x="2769" y="7918"/>
                    </a:cubicBezTo>
                    <a:cubicBezTo>
                      <a:pt x="3342" y="8290"/>
                      <a:pt x="3953" y="8459"/>
                      <a:pt x="4536" y="8459"/>
                    </a:cubicBezTo>
                    <a:cubicBezTo>
                      <a:pt x="6027" y="8459"/>
                      <a:pt x="7337" y="7354"/>
                      <a:pt x="7363" y="5700"/>
                    </a:cubicBezTo>
                    <a:cubicBezTo>
                      <a:pt x="7395" y="3625"/>
                      <a:pt x="6372" y="441"/>
                      <a:pt x="4036" y="46"/>
                    </a:cubicBezTo>
                    <a:cubicBezTo>
                      <a:pt x="3851" y="15"/>
                      <a:pt x="3670" y="1"/>
                      <a:pt x="3493" y="1"/>
                    </a:cubicBezTo>
                    <a:close/>
                  </a:path>
                </a:pathLst>
              </a:custGeom>
              <a:solidFill>
                <a:srgbClr val="FFB57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911" name="Google Shape;911;p8"/>
              <p:cNvSpPr/>
              <p:nvPr/>
            </p:nvSpPr>
            <p:spPr>
              <a:xfrm>
                <a:off x="2465671" y="1949286"/>
                <a:ext cx="221209" cy="210880"/>
              </a:xfrm>
              <a:custGeom>
                <a:rect b="b" l="l" r="r" t="t"/>
                <a:pathLst>
                  <a:path extrusionOk="0" h="6023" w="6318">
                    <a:moveTo>
                      <a:pt x="5206" y="0"/>
                    </a:moveTo>
                    <a:cubicBezTo>
                      <a:pt x="5155" y="0"/>
                      <a:pt x="5105" y="4"/>
                      <a:pt x="5055" y="13"/>
                    </a:cubicBezTo>
                    <a:lnTo>
                      <a:pt x="2678" y="404"/>
                    </a:lnTo>
                    <a:cubicBezTo>
                      <a:pt x="2514" y="432"/>
                      <a:pt x="2359" y="505"/>
                      <a:pt x="2229" y="616"/>
                    </a:cubicBezTo>
                    <a:lnTo>
                      <a:pt x="561" y="2055"/>
                    </a:lnTo>
                    <a:cubicBezTo>
                      <a:pt x="395" y="2198"/>
                      <a:pt x="284" y="2396"/>
                      <a:pt x="252" y="2611"/>
                    </a:cubicBezTo>
                    <a:lnTo>
                      <a:pt x="19" y="4144"/>
                    </a:lnTo>
                    <a:cubicBezTo>
                      <a:pt x="1" y="4266"/>
                      <a:pt x="8" y="4391"/>
                      <a:pt x="37" y="4510"/>
                    </a:cubicBezTo>
                    <a:cubicBezTo>
                      <a:pt x="155" y="4956"/>
                      <a:pt x="505" y="6023"/>
                      <a:pt x="1139" y="6023"/>
                    </a:cubicBezTo>
                    <a:cubicBezTo>
                      <a:pt x="1178" y="6023"/>
                      <a:pt x="1219" y="6019"/>
                      <a:pt x="1260" y="6010"/>
                    </a:cubicBezTo>
                    <a:cubicBezTo>
                      <a:pt x="2151" y="5828"/>
                      <a:pt x="2746" y="3692"/>
                      <a:pt x="2204" y="2920"/>
                    </a:cubicBezTo>
                    <a:lnTo>
                      <a:pt x="2204" y="2920"/>
                    </a:lnTo>
                    <a:cubicBezTo>
                      <a:pt x="2302" y="2926"/>
                      <a:pt x="2398" y="2929"/>
                      <a:pt x="2493" y="2929"/>
                    </a:cubicBezTo>
                    <a:cubicBezTo>
                      <a:pt x="3998" y="2929"/>
                      <a:pt x="5113" y="2231"/>
                      <a:pt x="5819" y="1595"/>
                    </a:cubicBezTo>
                    <a:cubicBezTo>
                      <a:pt x="6318" y="1146"/>
                      <a:pt x="6178" y="339"/>
                      <a:pt x="5564" y="74"/>
                    </a:cubicBezTo>
                    <a:cubicBezTo>
                      <a:pt x="5450" y="25"/>
                      <a:pt x="5328" y="0"/>
                      <a:pt x="5206" y="0"/>
                    </a:cubicBezTo>
                    <a:close/>
                  </a:path>
                </a:pathLst>
              </a:custGeom>
              <a:solidFill>
                <a:srgbClr val="263238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912" name="Google Shape;912;p8"/>
              <p:cNvSpPr/>
              <p:nvPr/>
            </p:nvSpPr>
            <p:spPr>
              <a:xfrm>
                <a:off x="2571234" y="2842496"/>
                <a:ext cx="298517" cy="1678079"/>
              </a:xfrm>
              <a:custGeom>
                <a:rect b="b" l="l" r="r" t="t"/>
                <a:pathLst>
                  <a:path extrusionOk="0" h="47928" w="8526">
                    <a:moveTo>
                      <a:pt x="1" y="0"/>
                    </a:moveTo>
                    <a:cubicBezTo>
                      <a:pt x="1" y="0"/>
                      <a:pt x="2445" y="17211"/>
                      <a:pt x="2739" y="24906"/>
                    </a:cubicBezTo>
                    <a:cubicBezTo>
                      <a:pt x="3009" y="31963"/>
                      <a:pt x="2524" y="47928"/>
                      <a:pt x="2524" y="47928"/>
                    </a:cubicBezTo>
                    <a:lnTo>
                      <a:pt x="5589" y="47928"/>
                    </a:lnTo>
                    <a:cubicBezTo>
                      <a:pt x="5589" y="47928"/>
                      <a:pt x="8221" y="31543"/>
                      <a:pt x="8375" y="24357"/>
                    </a:cubicBezTo>
                    <a:cubicBezTo>
                      <a:pt x="8526" y="17448"/>
                      <a:pt x="6738" y="0"/>
                      <a:pt x="6738" y="0"/>
                    </a:cubicBezTo>
                    <a:close/>
                  </a:path>
                </a:pathLst>
              </a:custGeom>
              <a:solidFill>
                <a:srgbClr val="FFD96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913" name="Google Shape;913;p8"/>
              <p:cNvSpPr/>
              <p:nvPr/>
            </p:nvSpPr>
            <p:spPr>
              <a:xfrm>
                <a:off x="2644516" y="4479376"/>
                <a:ext cx="140925" cy="45131"/>
              </a:xfrm>
              <a:custGeom>
                <a:rect b="b" l="l" r="r" t="t"/>
                <a:pathLst>
                  <a:path extrusionOk="0" h="1289" w="4025">
                    <a:moveTo>
                      <a:pt x="0" y="0"/>
                    </a:moveTo>
                    <a:lnTo>
                      <a:pt x="166" y="1288"/>
                    </a:lnTo>
                    <a:lnTo>
                      <a:pt x="3762" y="1288"/>
                    </a:lnTo>
                    <a:lnTo>
                      <a:pt x="4024" y="14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263238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914" name="Google Shape;914;p8"/>
              <p:cNvSpPr/>
              <p:nvPr/>
            </p:nvSpPr>
            <p:spPr>
              <a:xfrm>
                <a:off x="2643641" y="3424583"/>
                <a:ext cx="4307" cy="41035"/>
              </a:xfrm>
              <a:custGeom>
                <a:rect b="b" l="l" r="r" t="t"/>
                <a:pathLst>
                  <a:path extrusionOk="0" h="1172" w="123">
                    <a:moveTo>
                      <a:pt x="0" y="1"/>
                    </a:moveTo>
                    <a:lnTo>
                      <a:pt x="0" y="4"/>
                    </a:lnTo>
                    <a:cubicBezTo>
                      <a:pt x="43" y="395"/>
                      <a:pt x="83" y="785"/>
                      <a:pt x="122" y="1172"/>
                    </a:cubicBezTo>
                    <a:lnTo>
                      <a:pt x="122" y="1172"/>
                    </a:lnTo>
                    <a:cubicBezTo>
                      <a:pt x="83" y="785"/>
                      <a:pt x="43" y="395"/>
                      <a:pt x="0" y="1"/>
                    </a:cubicBezTo>
                    <a:close/>
                  </a:path>
                </a:pathLst>
              </a:custGeom>
              <a:solidFill>
                <a:srgbClr val="CCCCCC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915" name="Google Shape;915;p8"/>
              <p:cNvSpPr/>
              <p:nvPr/>
            </p:nvSpPr>
            <p:spPr>
              <a:xfrm>
                <a:off x="2643641" y="3130125"/>
                <a:ext cx="72406" cy="421936"/>
              </a:xfrm>
              <a:custGeom>
                <a:rect b="b" l="l" r="r" t="t"/>
                <a:pathLst>
                  <a:path extrusionOk="0" h="12051" w="2068">
                    <a:moveTo>
                      <a:pt x="1213" y="1"/>
                    </a:moveTo>
                    <a:cubicBezTo>
                      <a:pt x="858" y="2682"/>
                      <a:pt x="438" y="5672"/>
                      <a:pt x="0" y="8411"/>
                    </a:cubicBezTo>
                    <a:cubicBezTo>
                      <a:pt x="43" y="8806"/>
                      <a:pt x="83" y="9197"/>
                      <a:pt x="123" y="9584"/>
                    </a:cubicBezTo>
                    <a:cubicBezTo>
                      <a:pt x="209" y="10428"/>
                      <a:pt x="284" y="11254"/>
                      <a:pt x="355" y="12051"/>
                    </a:cubicBezTo>
                    <a:cubicBezTo>
                      <a:pt x="941" y="9789"/>
                      <a:pt x="2068" y="4732"/>
                      <a:pt x="1738" y="403"/>
                    </a:cubicBezTo>
                    <a:lnTo>
                      <a:pt x="1213" y="1"/>
                    </a:lnTo>
                    <a:close/>
                  </a:path>
                </a:pathLst>
              </a:custGeom>
              <a:solidFill>
                <a:srgbClr val="F1C23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916" name="Google Shape;916;p8"/>
              <p:cNvSpPr/>
              <p:nvPr/>
            </p:nvSpPr>
            <p:spPr>
              <a:xfrm>
                <a:off x="2162670" y="2842496"/>
                <a:ext cx="559430" cy="1494228"/>
              </a:xfrm>
              <a:custGeom>
                <a:rect b="b" l="l" r="r" t="t"/>
                <a:pathLst>
                  <a:path extrusionOk="0" h="42677" w="15978">
                    <a:moveTo>
                      <a:pt x="9208" y="0"/>
                    </a:moveTo>
                    <a:cubicBezTo>
                      <a:pt x="6770" y="5072"/>
                      <a:pt x="9380" y="16658"/>
                      <a:pt x="6332" y="24432"/>
                    </a:cubicBezTo>
                    <a:cubicBezTo>
                      <a:pt x="4904" y="28075"/>
                      <a:pt x="1" y="41507"/>
                      <a:pt x="1" y="41507"/>
                    </a:cubicBezTo>
                    <a:lnTo>
                      <a:pt x="2862" y="42677"/>
                    </a:lnTo>
                    <a:cubicBezTo>
                      <a:pt x="2862" y="42677"/>
                      <a:pt x="10449" y="30879"/>
                      <a:pt x="12319" y="23962"/>
                    </a:cubicBezTo>
                    <a:cubicBezTo>
                      <a:pt x="13891" y="18140"/>
                      <a:pt x="15977" y="0"/>
                      <a:pt x="15977" y="0"/>
                    </a:cubicBezTo>
                    <a:close/>
                  </a:path>
                </a:pathLst>
              </a:custGeom>
              <a:solidFill>
                <a:srgbClr val="FFD96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917" name="Google Shape;917;p8"/>
              <p:cNvSpPr/>
              <p:nvPr/>
            </p:nvSpPr>
            <p:spPr>
              <a:xfrm>
                <a:off x="2148980" y="4247137"/>
                <a:ext cx="153460" cy="99926"/>
              </a:xfrm>
              <a:custGeom>
                <a:rect b="b" l="l" r="r" t="t"/>
                <a:pathLst>
                  <a:path extrusionOk="0" h="2854" w="4383">
                    <a:moveTo>
                      <a:pt x="284" y="0"/>
                    </a:moveTo>
                    <a:lnTo>
                      <a:pt x="1" y="1403"/>
                    </a:lnTo>
                    <a:lnTo>
                      <a:pt x="3551" y="2853"/>
                    </a:lnTo>
                    <a:lnTo>
                      <a:pt x="4383" y="1891"/>
                    </a:lnTo>
                    <a:lnTo>
                      <a:pt x="284" y="0"/>
                    </a:lnTo>
                    <a:close/>
                  </a:path>
                </a:pathLst>
              </a:custGeom>
              <a:solidFill>
                <a:srgbClr val="263238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918" name="Google Shape;918;p8"/>
              <p:cNvSpPr/>
              <p:nvPr/>
            </p:nvSpPr>
            <p:spPr>
              <a:xfrm>
                <a:off x="2625784" y="2083314"/>
                <a:ext cx="17506" cy="22863"/>
              </a:xfrm>
              <a:custGeom>
                <a:rect b="b" l="l" r="r" t="t"/>
                <a:pathLst>
                  <a:path extrusionOk="0" h="653" w="500">
                    <a:moveTo>
                      <a:pt x="207" y="0"/>
                    </a:moveTo>
                    <a:cubicBezTo>
                      <a:pt x="197" y="0"/>
                      <a:pt x="186" y="1"/>
                      <a:pt x="176" y="4"/>
                    </a:cubicBezTo>
                    <a:cubicBezTo>
                      <a:pt x="61" y="29"/>
                      <a:pt x="0" y="197"/>
                      <a:pt x="40" y="373"/>
                    </a:cubicBezTo>
                    <a:cubicBezTo>
                      <a:pt x="76" y="537"/>
                      <a:pt x="184" y="653"/>
                      <a:pt x="290" y="653"/>
                    </a:cubicBezTo>
                    <a:cubicBezTo>
                      <a:pt x="300" y="653"/>
                      <a:pt x="310" y="652"/>
                      <a:pt x="320" y="650"/>
                    </a:cubicBezTo>
                    <a:cubicBezTo>
                      <a:pt x="439" y="625"/>
                      <a:pt x="499" y="459"/>
                      <a:pt x="460" y="280"/>
                    </a:cubicBezTo>
                    <a:cubicBezTo>
                      <a:pt x="424" y="117"/>
                      <a:pt x="316" y="0"/>
                      <a:pt x="207" y="0"/>
                    </a:cubicBezTo>
                    <a:close/>
                  </a:path>
                </a:pathLst>
              </a:custGeom>
              <a:solidFill>
                <a:srgbClr val="263238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919" name="Google Shape;919;p8"/>
              <p:cNvSpPr/>
              <p:nvPr/>
            </p:nvSpPr>
            <p:spPr>
              <a:xfrm>
                <a:off x="2696300" y="2067594"/>
                <a:ext cx="17611" cy="22898"/>
              </a:xfrm>
              <a:custGeom>
                <a:rect b="b" l="l" r="r" t="t"/>
                <a:pathLst>
                  <a:path extrusionOk="0" h="654" w="503">
                    <a:moveTo>
                      <a:pt x="210" y="1"/>
                    </a:moveTo>
                    <a:cubicBezTo>
                      <a:pt x="200" y="1"/>
                      <a:pt x="190" y="2"/>
                      <a:pt x="180" y="4"/>
                    </a:cubicBezTo>
                    <a:cubicBezTo>
                      <a:pt x="65" y="33"/>
                      <a:pt x="0" y="198"/>
                      <a:pt x="40" y="373"/>
                    </a:cubicBezTo>
                    <a:cubicBezTo>
                      <a:pt x="75" y="538"/>
                      <a:pt x="186" y="653"/>
                      <a:pt x="293" y="653"/>
                    </a:cubicBezTo>
                    <a:cubicBezTo>
                      <a:pt x="303" y="653"/>
                      <a:pt x="313" y="652"/>
                      <a:pt x="323" y="650"/>
                    </a:cubicBezTo>
                    <a:cubicBezTo>
                      <a:pt x="441" y="625"/>
                      <a:pt x="503" y="459"/>
                      <a:pt x="463" y="280"/>
                    </a:cubicBezTo>
                    <a:cubicBezTo>
                      <a:pt x="427" y="120"/>
                      <a:pt x="319" y="1"/>
                      <a:pt x="210" y="1"/>
                    </a:cubicBezTo>
                    <a:close/>
                  </a:path>
                </a:pathLst>
              </a:custGeom>
              <a:solidFill>
                <a:srgbClr val="263238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920" name="Google Shape;920;p8"/>
              <p:cNvSpPr/>
              <p:nvPr/>
            </p:nvSpPr>
            <p:spPr>
              <a:xfrm>
                <a:off x="2700817" y="2060801"/>
                <a:ext cx="14110" cy="9138"/>
              </a:xfrm>
              <a:custGeom>
                <a:rect b="b" l="l" r="r" t="t"/>
                <a:pathLst>
                  <a:path extrusionOk="0" h="261" w="403">
                    <a:moveTo>
                      <a:pt x="402" y="0"/>
                    </a:moveTo>
                    <a:lnTo>
                      <a:pt x="1" y="219"/>
                    </a:lnTo>
                    <a:cubicBezTo>
                      <a:pt x="46" y="249"/>
                      <a:pt x="88" y="261"/>
                      <a:pt x="126" y="261"/>
                    </a:cubicBezTo>
                    <a:cubicBezTo>
                      <a:pt x="303" y="261"/>
                      <a:pt x="402" y="1"/>
                      <a:pt x="402" y="0"/>
                    </a:cubicBezTo>
                    <a:close/>
                  </a:path>
                </a:pathLst>
              </a:custGeom>
              <a:solidFill>
                <a:srgbClr val="263238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921" name="Google Shape;921;p8"/>
              <p:cNvSpPr/>
              <p:nvPr/>
            </p:nvSpPr>
            <p:spPr>
              <a:xfrm>
                <a:off x="2678443" y="2096759"/>
                <a:ext cx="31196" cy="44116"/>
              </a:xfrm>
              <a:custGeom>
                <a:rect b="b" l="l" r="r" t="t"/>
                <a:pathLst>
                  <a:path extrusionOk="0" h="1260" w="891">
                    <a:moveTo>
                      <a:pt x="0" y="0"/>
                    </a:moveTo>
                    <a:lnTo>
                      <a:pt x="280" y="1260"/>
                    </a:lnTo>
                    <a:cubicBezTo>
                      <a:pt x="280" y="1260"/>
                      <a:pt x="283" y="1260"/>
                      <a:pt x="287" y="1260"/>
                    </a:cubicBezTo>
                    <a:cubicBezTo>
                      <a:pt x="343" y="1260"/>
                      <a:pt x="718" y="1250"/>
                      <a:pt x="890" y="998"/>
                    </a:cubicBezTo>
                    <a:cubicBezTo>
                      <a:pt x="474" y="703"/>
                      <a:pt x="1" y="0"/>
                      <a:pt x="0" y="0"/>
                    </a:cubicBezTo>
                    <a:close/>
                  </a:path>
                </a:pathLst>
              </a:custGeom>
              <a:solidFill>
                <a:srgbClr val="ED893E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922" name="Google Shape;922;p8"/>
              <p:cNvSpPr/>
              <p:nvPr/>
            </p:nvSpPr>
            <p:spPr>
              <a:xfrm>
                <a:off x="2620147" y="2156876"/>
                <a:ext cx="50558" cy="16176"/>
              </a:xfrm>
              <a:custGeom>
                <a:rect b="b" l="l" r="r" t="t"/>
                <a:pathLst>
                  <a:path extrusionOk="0" h="462" w="1444">
                    <a:moveTo>
                      <a:pt x="59" y="0"/>
                    </a:moveTo>
                    <a:cubicBezTo>
                      <a:pt x="46" y="0"/>
                      <a:pt x="33" y="6"/>
                      <a:pt x="22" y="17"/>
                    </a:cubicBezTo>
                    <a:cubicBezTo>
                      <a:pt x="0" y="38"/>
                      <a:pt x="0" y="74"/>
                      <a:pt x="22" y="92"/>
                    </a:cubicBezTo>
                    <a:cubicBezTo>
                      <a:pt x="39" y="113"/>
                      <a:pt x="407" y="462"/>
                      <a:pt x="1022" y="462"/>
                    </a:cubicBezTo>
                    <a:cubicBezTo>
                      <a:pt x="1056" y="462"/>
                      <a:pt x="1091" y="461"/>
                      <a:pt x="1127" y="458"/>
                    </a:cubicBezTo>
                    <a:cubicBezTo>
                      <a:pt x="1213" y="451"/>
                      <a:pt x="1303" y="440"/>
                      <a:pt x="1397" y="419"/>
                    </a:cubicBezTo>
                    <a:cubicBezTo>
                      <a:pt x="1425" y="412"/>
                      <a:pt x="1443" y="383"/>
                      <a:pt x="1435" y="354"/>
                    </a:cubicBezTo>
                    <a:cubicBezTo>
                      <a:pt x="1430" y="331"/>
                      <a:pt x="1409" y="312"/>
                      <a:pt x="1386" y="312"/>
                    </a:cubicBezTo>
                    <a:cubicBezTo>
                      <a:pt x="1381" y="312"/>
                      <a:pt x="1376" y="313"/>
                      <a:pt x="1371" y="315"/>
                    </a:cubicBezTo>
                    <a:cubicBezTo>
                      <a:pt x="1249" y="341"/>
                      <a:pt x="1134" y="353"/>
                      <a:pt x="1028" y="353"/>
                    </a:cubicBezTo>
                    <a:cubicBezTo>
                      <a:pt x="448" y="353"/>
                      <a:pt x="100" y="19"/>
                      <a:pt x="97" y="17"/>
                    </a:cubicBezTo>
                    <a:cubicBezTo>
                      <a:pt x="86" y="6"/>
                      <a:pt x="73" y="0"/>
                      <a:pt x="59" y="0"/>
                    </a:cubicBezTo>
                    <a:close/>
                  </a:path>
                </a:pathLst>
              </a:custGeom>
              <a:solidFill>
                <a:srgbClr val="263238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923" name="Google Shape;923;p8"/>
              <p:cNvSpPr/>
              <p:nvPr/>
            </p:nvSpPr>
            <p:spPr>
              <a:xfrm>
                <a:off x="2484893" y="2137129"/>
                <a:ext cx="74472" cy="66174"/>
              </a:xfrm>
              <a:custGeom>
                <a:rect b="b" l="l" r="r" t="t"/>
                <a:pathLst>
                  <a:path extrusionOk="0" h="1890" w="2127">
                    <a:moveTo>
                      <a:pt x="849" y="0"/>
                    </a:moveTo>
                    <a:cubicBezTo>
                      <a:pt x="800" y="0"/>
                      <a:pt x="751" y="6"/>
                      <a:pt x="701" y="17"/>
                    </a:cubicBezTo>
                    <a:cubicBezTo>
                      <a:pt x="163" y="143"/>
                      <a:pt x="1" y="742"/>
                      <a:pt x="295" y="1187"/>
                    </a:cubicBezTo>
                    <a:cubicBezTo>
                      <a:pt x="554" y="1575"/>
                      <a:pt x="966" y="1808"/>
                      <a:pt x="1344" y="1876"/>
                    </a:cubicBezTo>
                    <a:cubicBezTo>
                      <a:pt x="1393" y="1885"/>
                      <a:pt x="1441" y="1890"/>
                      <a:pt x="1485" y="1890"/>
                    </a:cubicBezTo>
                    <a:cubicBezTo>
                      <a:pt x="1948" y="1890"/>
                      <a:pt x="2126" y="1419"/>
                      <a:pt x="1943" y="954"/>
                    </a:cubicBezTo>
                    <a:cubicBezTo>
                      <a:pt x="1776" y="539"/>
                      <a:pt x="1340" y="0"/>
                      <a:pt x="849" y="0"/>
                    </a:cubicBezTo>
                    <a:close/>
                  </a:path>
                </a:pathLst>
              </a:custGeom>
              <a:solidFill>
                <a:srgbClr val="FFB57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924" name="Google Shape;924;p8"/>
              <p:cNvSpPr/>
              <p:nvPr/>
            </p:nvSpPr>
            <p:spPr>
              <a:xfrm>
                <a:off x="2594623" y="2046096"/>
                <a:ext cx="44011" cy="22968"/>
              </a:xfrm>
              <a:custGeom>
                <a:rect b="b" l="l" r="r" t="t"/>
                <a:pathLst>
                  <a:path extrusionOk="0" h="656" w="1257">
                    <a:moveTo>
                      <a:pt x="1124" y="0"/>
                    </a:moveTo>
                    <a:cubicBezTo>
                      <a:pt x="990" y="0"/>
                      <a:pt x="359" y="38"/>
                      <a:pt x="37" y="485"/>
                    </a:cubicBezTo>
                    <a:cubicBezTo>
                      <a:pt x="0" y="532"/>
                      <a:pt x="11" y="600"/>
                      <a:pt x="58" y="636"/>
                    </a:cubicBezTo>
                    <a:cubicBezTo>
                      <a:pt x="69" y="639"/>
                      <a:pt x="80" y="647"/>
                      <a:pt x="90" y="650"/>
                    </a:cubicBezTo>
                    <a:cubicBezTo>
                      <a:pt x="101" y="654"/>
                      <a:pt x="112" y="656"/>
                      <a:pt x="123" y="656"/>
                    </a:cubicBezTo>
                    <a:cubicBezTo>
                      <a:pt x="155" y="656"/>
                      <a:pt x="187" y="641"/>
                      <a:pt x="209" y="611"/>
                    </a:cubicBezTo>
                    <a:cubicBezTo>
                      <a:pt x="494" y="215"/>
                      <a:pt x="1117" y="212"/>
                      <a:pt x="1144" y="212"/>
                    </a:cubicBezTo>
                    <a:cubicBezTo>
                      <a:pt x="1145" y="212"/>
                      <a:pt x="1145" y="212"/>
                      <a:pt x="1145" y="212"/>
                    </a:cubicBezTo>
                    <a:cubicBezTo>
                      <a:pt x="1148" y="212"/>
                      <a:pt x="1150" y="212"/>
                      <a:pt x="1153" y="212"/>
                    </a:cubicBezTo>
                    <a:cubicBezTo>
                      <a:pt x="1210" y="212"/>
                      <a:pt x="1253" y="163"/>
                      <a:pt x="1256" y="109"/>
                    </a:cubicBezTo>
                    <a:cubicBezTo>
                      <a:pt x="1256" y="47"/>
                      <a:pt x="1210" y="1"/>
                      <a:pt x="1149" y="1"/>
                    </a:cubicBezTo>
                    <a:cubicBezTo>
                      <a:pt x="1146" y="1"/>
                      <a:pt x="1138" y="0"/>
                      <a:pt x="1124" y="0"/>
                    </a:cubicBezTo>
                    <a:close/>
                  </a:path>
                </a:pathLst>
              </a:custGeom>
              <a:solidFill>
                <a:srgbClr val="263238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925" name="Google Shape;925;p8"/>
              <p:cNvSpPr/>
              <p:nvPr/>
            </p:nvSpPr>
            <p:spPr>
              <a:xfrm>
                <a:off x="2677183" y="2017490"/>
                <a:ext cx="39249" cy="11554"/>
              </a:xfrm>
              <a:custGeom>
                <a:rect b="b" l="l" r="r" t="t"/>
                <a:pathLst>
                  <a:path extrusionOk="0" h="330" w="1121">
                    <a:moveTo>
                      <a:pt x="537" y="0"/>
                    </a:moveTo>
                    <a:cubicBezTo>
                      <a:pt x="265" y="0"/>
                      <a:pt x="80" y="103"/>
                      <a:pt x="69" y="111"/>
                    </a:cubicBezTo>
                    <a:cubicBezTo>
                      <a:pt x="18" y="139"/>
                      <a:pt x="0" y="204"/>
                      <a:pt x="30" y="258"/>
                    </a:cubicBezTo>
                    <a:cubicBezTo>
                      <a:pt x="49" y="292"/>
                      <a:pt x="84" y="311"/>
                      <a:pt x="122" y="311"/>
                    </a:cubicBezTo>
                    <a:cubicBezTo>
                      <a:pt x="140" y="311"/>
                      <a:pt x="159" y="306"/>
                      <a:pt x="177" y="297"/>
                    </a:cubicBezTo>
                    <a:cubicBezTo>
                      <a:pt x="188" y="290"/>
                      <a:pt x="327" y="214"/>
                      <a:pt x="535" y="214"/>
                    </a:cubicBezTo>
                    <a:cubicBezTo>
                      <a:pt x="655" y="214"/>
                      <a:pt x="798" y="239"/>
                      <a:pt x="952" y="318"/>
                    </a:cubicBezTo>
                    <a:cubicBezTo>
                      <a:pt x="969" y="326"/>
                      <a:pt x="987" y="330"/>
                      <a:pt x="1006" y="330"/>
                    </a:cubicBezTo>
                    <a:cubicBezTo>
                      <a:pt x="1042" y="326"/>
                      <a:pt x="1077" y="305"/>
                      <a:pt x="1095" y="272"/>
                    </a:cubicBezTo>
                    <a:cubicBezTo>
                      <a:pt x="1120" y="218"/>
                      <a:pt x="1099" y="154"/>
                      <a:pt x="1049" y="125"/>
                    </a:cubicBezTo>
                    <a:cubicBezTo>
                      <a:pt x="861" y="31"/>
                      <a:pt x="686" y="0"/>
                      <a:pt x="537" y="0"/>
                    </a:cubicBezTo>
                    <a:close/>
                  </a:path>
                </a:pathLst>
              </a:custGeom>
              <a:solidFill>
                <a:srgbClr val="263238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926" name="Google Shape;926;p8"/>
              <p:cNvSpPr/>
              <p:nvPr/>
            </p:nvSpPr>
            <p:spPr>
              <a:xfrm>
                <a:off x="2205911" y="4422306"/>
                <a:ext cx="41490" cy="20972"/>
              </a:xfrm>
              <a:custGeom>
                <a:rect b="b" l="l" r="r" t="t"/>
                <a:pathLst>
                  <a:path extrusionOk="0" h="599" w="1185">
                    <a:moveTo>
                      <a:pt x="191" y="108"/>
                    </a:moveTo>
                    <a:cubicBezTo>
                      <a:pt x="521" y="108"/>
                      <a:pt x="959" y="144"/>
                      <a:pt x="1045" y="269"/>
                    </a:cubicBezTo>
                    <a:cubicBezTo>
                      <a:pt x="1056" y="284"/>
                      <a:pt x="1067" y="309"/>
                      <a:pt x="1049" y="352"/>
                    </a:cubicBezTo>
                    <a:cubicBezTo>
                      <a:pt x="1017" y="428"/>
                      <a:pt x="969" y="474"/>
                      <a:pt x="905" y="489"/>
                    </a:cubicBezTo>
                    <a:cubicBezTo>
                      <a:pt x="891" y="492"/>
                      <a:pt x="876" y="493"/>
                      <a:pt x="860" y="493"/>
                    </a:cubicBezTo>
                    <a:cubicBezTo>
                      <a:pt x="702" y="493"/>
                      <a:pt x="461" y="352"/>
                      <a:pt x="191" y="108"/>
                    </a:cubicBezTo>
                    <a:close/>
                    <a:moveTo>
                      <a:pt x="213" y="1"/>
                    </a:moveTo>
                    <a:cubicBezTo>
                      <a:pt x="135" y="1"/>
                      <a:pt x="78" y="3"/>
                      <a:pt x="58" y="4"/>
                    </a:cubicBezTo>
                    <a:cubicBezTo>
                      <a:pt x="33" y="7"/>
                      <a:pt x="15" y="22"/>
                      <a:pt x="8" y="40"/>
                    </a:cubicBezTo>
                    <a:cubicBezTo>
                      <a:pt x="0" y="62"/>
                      <a:pt x="8" y="83"/>
                      <a:pt x="22" y="97"/>
                    </a:cubicBezTo>
                    <a:cubicBezTo>
                      <a:pt x="221" y="292"/>
                      <a:pt x="583" y="599"/>
                      <a:pt x="859" y="599"/>
                    </a:cubicBezTo>
                    <a:cubicBezTo>
                      <a:pt x="872" y="599"/>
                      <a:pt x="885" y="598"/>
                      <a:pt x="898" y="596"/>
                    </a:cubicBezTo>
                    <a:cubicBezTo>
                      <a:pt x="909" y="596"/>
                      <a:pt x="916" y="592"/>
                      <a:pt x="926" y="592"/>
                    </a:cubicBezTo>
                    <a:cubicBezTo>
                      <a:pt x="1027" y="571"/>
                      <a:pt x="1103" y="503"/>
                      <a:pt x="1149" y="391"/>
                    </a:cubicBezTo>
                    <a:cubicBezTo>
                      <a:pt x="1185" y="309"/>
                      <a:pt x="1160" y="244"/>
                      <a:pt x="1135" y="209"/>
                    </a:cubicBezTo>
                    <a:cubicBezTo>
                      <a:pt x="1004" y="25"/>
                      <a:pt x="483" y="1"/>
                      <a:pt x="213" y="1"/>
                    </a:cubicBezTo>
                    <a:close/>
                  </a:path>
                </a:pathLst>
              </a:custGeom>
              <a:solidFill>
                <a:srgbClr val="BF9000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927" name="Google Shape;927;p8"/>
              <p:cNvSpPr/>
              <p:nvPr/>
            </p:nvSpPr>
            <p:spPr>
              <a:xfrm>
                <a:off x="2206051" y="4400633"/>
                <a:ext cx="35713" cy="25594"/>
              </a:xfrm>
              <a:custGeom>
                <a:rect b="b" l="l" r="r" t="t"/>
                <a:pathLst>
                  <a:path extrusionOk="0" h="731" w="1020">
                    <a:moveTo>
                      <a:pt x="742" y="108"/>
                    </a:moveTo>
                    <a:cubicBezTo>
                      <a:pt x="781" y="108"/>
                      <a:pt x="814" y="122"/>
                      <a:pt x="847" y="146"/>
                    </a:cubicBezTo>
                    <a:cubicBezTo>
                      <a:pt x="905" y="189"/>
                      <a:pt x="901" y="221"/>
                      <a:pt x="890" y="246"/>
                    </a:cubicBezTo>
                    <a:cubicBezTo>
                      <a:pt x="841" y="397"/>
                      <a:pt x="431" y="580"/>
                      <a:pt x="158" y="619"/>
                    </a:cubicBezTo>
                    <a:cubicBezTo>
                      <a:pt x="281" y="436"/>
                      <a:pt x="510" y="149"/>
                      <a:pt x="704" y="113"/>
                    </a:cubicBezTo>
                    <a:cubicBezTo>
                      <a:pt x="707" y="109"/>
                      <a:pt x="715" y="109"/>
                      <a:pt x="718" y="109"/>
                    </a:cubicBezTo>
                    <a:cubicBezTo>
                      <a:pt x="726" y="108"/>
                      <a:pt x="734" y="108"/>
                      <a:pt x="742" y="108"/>
                    </a:cubicBezTo>
                    <a:close/>
                    <a:moveTo>
                      <a:pt x="737" y="1"/>
                    </a:moveTo>
                    <a:cubicBezTo>
                      <a:pt x="719" y="1"/>
                      <a:pt x="701" y="2"/>
                      <a:pt x="682" y="5"/>
                    </a:cubicBezTo>
                    <a:cubicBezTo>
                      <a:pt x="359" y="66"/>
                      <a:pt x="22" y="626"/>
                      <a:pt x="8" y="651"/>
                    </a:cubicBezTo>
                    <a:cubicBezTo>
                      <a:pt x="1" y="666"/>
                      <a:pt x="1" y="687"/>
                      <a:pt x="8" y="706"/>
                    </a:cubicBezTo>
                    <a:cubicBezTo>
                      <a:pt x="18" y="720"/>
                      <a:pt x="36" y="730"/>
                      <a:pt x="54" y="730"/>
                    </a:cubicBezTo>
                    <a:cubicBezTo>
                      <a:pt x="79" y="730"/>
                      <a:pt x="108" y="730"/>
                      <a:pt x="137" y="727"/>
                    </a:cubicBezTo>
                    <a:cubicBezTo>
                      <a:pt x="417" y="694"/>
                      <a:pt x="915" y="505"/>
                      <a:pt x="995" y="282"/>
                    </a:cubicBezTo>
                    <a:cubicBezTo>
                      <a:pt x="1008" y="235"/>
                      <a:pt x="1020" y="142"/>
                      <a:pt x="915" y="59"/>
                    </a:cubicBezTo>
                    <a:cubicBezTo>
                      <a:pt x="862" y="20"/>
                      <a:pt x="802" y="1"/>
                      <a:pt x="737" y="1"/>
                    </a:cubicBezTo>
                    <a:close/>
                  </a:path>
                </a:pathLst>
              </a:custGeom>
              <a:solidFill>
                <a:srgbClr val="FFD96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928" name="Google Shape;928;p8"/>
              <p:cNvSpPr/>
              <p:nvPr/>
            </p:nvSpPr>
            <p:spPr>
              <a:xfrm>
                <a:off x="2753336" y="4612390"/>
                <a:ext cx="49683" cy="20202"/>
              </a:xfrm>
              <a:custGeom>
                <a:rect b="b" l="l" r="r" t="t"/>
                <a:pathLst>
                  <a:path extrusionOk="0" h="577" w="1419">
                    <a:moveTo>
                      <a:pt x="1163" y="106"/>
                    </a:moveTo>
                    <a:cubicBezTo>
                      <a:pt x="1206" y="106"/>
                      <a:pt x="1239" y="113"/>
                      <a:pt x="1264" y="128"/>
                    </a:cubicBezTo>
                    <a:cubicBezTo>
                      <a:pt x="1286" y="138"/>
                      <a:pt x="1297" y="156"/>
                      <a:pt x="1300" y="185"/>
                    </a:cubicBezTo>
                    <a:cubicBezTo>
                      <a:pt x="1307" y="257"/>
                      <a:pt x="1286" y="315"/>
                      <a:pt x="1239" y="358"/>
                    </a:cubicBezTo>
                    <a:cubicBezTo>
                      <a:pt x="1157" y="431"/>
                      <a:pt x="990" y="467"/>
                      <a:pt x="761" y="467"/>
                    </a:cubicBezTo>
                    <a:cubicBezTo>
                      <a:pt x="608" y="467"/>
                      <a:pt x="428" y="451"/>
                      <a:pt x="227" y="418"/>
                    </a:cubicBezTo>
                    <a:cubicBezTo>
                      <a:pt x="539" y="267"/>
                      <a:pt x="952" y="106"/>
                      <a:pt x="1163" y="106"/>
                    </a:cubicBezTo>
                    <a:close/>
                    <a:moveTo>
                      <a:pt x="1170" y="0"/>
                    </a:moveTo>
                    <a:cubicBezTo>
                      <a:pt x="804" y="0"/>
                      <a:pt x="123" y="350"/>
                      <a:pt x="33" y="393"/>
                    </a:cubicBezTo>
                    <a:cubicBezTo>
                      <a:pt x="15" y="404"/>
                      <a:pt x="0" y="426"/>
                      <a:pt x="5" y="451"/>
                    </a:cubicBezTo>
                    <a:cubicBezTo>
                      <a:pt x="8" y="472"/>
                      <a:pt x="26" y="490"/>
                      <a:pt x="48" y="494"/>
                    </a:cubicBezTo>
                    <a:cubicBezTo>
                      <a:pt x="242" y="533"/>
                      <a:pt x="510" y="576"/>
                      <a:pt x="762" y="576"/>
                    </a:cubicBezTo>
                    <a:cubicBezTo>
                      <a:pt x="988" y="576"/>
                      <a:pt x="1193" y="540"/>
                      <a:pt x="1311" y="436"/>
                    </a:cubicBezTo>
                    <a:cubicBezTo>
                      <a:pt x="1386" y="368"/>
                      <a:pt x="1418" y="282"/>
                      <a:pt x="1408" y="174"/>
                    </a:cubicBezTo>
                    <a:cubicBezTo>
                      <a:pt x="1400" y="110"/>
                      <a:pt x="1372" y="63"/>
                      <a:pt x="1318" y="30"/>
                    </a:cubicBezTo>
                    <a:cubicBezTo>
                      <a:pt x="1279" y="9"/>
                      <a:pt x="1229" y="0"/>
                      <a:pt x="1170" y="0"/>
                    </a:cubicBezTo>
                    <a:close/>
                  </a:path>
                </a:pathLst>
              </a:custGeom>
              <a:solidFill>
                <a:srgbClr val="BF9000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929" name="Google Shape;929;p8"/>
              <p:cNvSpPr/>
              <p:nvPr/>
            </p:nvSpPr>
            <p:spPr>
              <a:xfrm>
                <a:off x="2753476" y="4593763"/>
                <a:ext cx="30811" cy="36063"/>
              </a:xfrm>
              <a:custGeom>
                <a:rect b="b" l="l" r="r" t="t"/>
                <a:pathLst>
                  <a:path extrusionOk="0" h="1030" w="880">
                    <a:moveTo>
                      <a:pt x="629" y="110"/>
                    </a:moveTo>
                    <a:cubicBezTo>
                      <a:pt x="725" y="121"/>
                      <a:pt x="733" y="161"/>
                      <a:pt x="733" y="171"/>
                    </a:cubicBezTo>
                    <a:cubicBezTo>
                      <a:pt x="758" y="325"/>
                      <a:pt x="395" y="710"/>
                      <a:pt x="119" y="878"/>
                    </a:cubicBezTo>
                    <a:cubicBezTo>
                      <a:pt x="147" y="699"/>
                      <a:pt x="223" y="337"/>
                      <a:pt x="410" y="179"/>
                    </a:cubicBezTo>
                    <a:cubicBezTo>
                      <a:pt x="467" y="132"/>
                      <a:pt x="528" y="110"/>
                      <a:pt x="596" y="110"/>
                    </a:cubicBezTo>
                    <a:close/>
                    <a:moveTo>
                      <a:pt x="599" y="0"/>
                    </a:moveTo>
                    <a:cubicBezTo>
                      <a:pt x="503" y="0"/>
                      <a:pt x="416" y="33"/>
                      <a:pt x="341" y="96"/>
                    </a:cubicBezTo>
                    <a:cubicBezTo>
                      <a:pt x="54" y="333"/>
                      <a:pt x="4" y="943"/>
                      <a:pt x="1" y="968"/>
                    </a:cubicBezTo>
                    <a:cubicBezTo>
                      <a:pt x="1" y="990"/>
                      <a:pt x="8" y="1008"/>
                      <a:pt x="26" y="1019"/>
                    </a:cubicBezTo>
                    <a:cubicBezTo>
                      <a:pt x="33" y="1026"/>
                      <a:pt x="44" y="1029"/>
                      <a:pt x="54" y="1029"/>
                    </a:cubicBezTo>
                    <a:cubicBezTo>
                      <a:pt x="61" y="1029"/>
                      <a:pt x="69" y="1026"/>
                      <a:pt x="76" y="1022"/>
                    </a:cubicBezTo>
                    <a:cubicBezTo>
                      <a:pt x="349" y="900"/>
                      <a:pt x="879" y="412"/>
                      <a:pt x="841" y="157"/>
                    </a:cubicBezTo>
                    <a:cubicBezTo>
                      <a:pt x="829" y="96"/>
                      <a:pt x="786" y="20"/>
                      <a:pt x="639" y="2"/>
                    </a:cubicBezTo>
                    <a:cubicBezTo>
                      <a:pt x="625" y="1"/>
                      <a:pt x="612" y="0"/>
                      <a:pt x="599" y="0"/>
                    </a:cubicBezTo>
                    <a:close/>
                  </a:path>
                </a:pathLst>
              </a:custGeom>
              <a:solidFill>
                <a:srgbClr val="FFD96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930" name="Google Shape;930;p8"/>
              <p:cNvSpPr/>
              <p:nvPr/>
            </p:nvSpPr>
            <p:spPr>
              <a:xfrm>
                <a:off x="2630301" y="2076522"/>
                <a:ext cx="14005" cy="9138"/>
              </a:xfrm>
              <a:custGeom>
                <a:rect b="b" l="l" r="r" t="t"/>
                <a:pathLst>
                  <a:path extrusionOk="0" h="261" w="400">
                    <a:moveTo>
                      <a:pt x="399" y="0"/>
                    </a:moveTo>
                    <a:lnTo>
                      <a:pt x="1" y="219"/>
                    </a:lnTo>
                    <a:cubicBezTo>
                      <a:pt x="46" y="248"/>
                      <a:pt x="87" y="260"/>
                      <a:pt x="125" y="260"/>
                    </a:cubicBezTo>
                    <a:cubicBezTo>
                      <a:pt x="302" y="260"/>
                      <a:pt x="399" y="0"/>
                      <a:pt x="399" y="0"/>
                    </a:cubicBezTo>
                    <a:close/>
                  </a:path>
                </a:pathLst>
              </a:custGeom>
              <a:solidFill>
                <a:srgbClr val="263238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931" name="Google Shape;931;p8"/>
              <p:cNvSpPr/>
              <p:nvPr/>
            </p:nvSpPr>
            <p:spPr>
              <a:xfrm>
                <a:off x="2470853" y="2821103"/>
                <a:ext cx="346484" cy="35853"/>
              </a:xfrm>
              <a:custGeom>
                <a:rect b="b" l="l" r="r" t="t"/>
                <a:pathLst>
                  <a:path extrusionOk="0" h="1024" w="9896">
                    <a:moveTo>
                      <a:pt x="416" y="1"/>
                    </a:moveTo>
                    <a:cubicBezTo>
                      <a:pt x="348" y="1"/>
                      <a:pt x="287" y="30"/>
                      <a:pt x="265" y="73"/>
                    </a:cubicBezTo>
                    <a:lnTo>
                      <a:pt x="32" y="895"/>
                    </a:lnTo>
                    <a:cubicBezTo>
                      <a:pt x="0" y="959"/>
                      <a:pt x="75" y="1024"/>
                      <a:pt x="183" y="1024"/>
                    </a:cubicBezTo>
                    <a:lnTo>
                      <a:pt x="9652" y="1024"/>
                    </a:lnTo>
                    <a:cubicBezTo>
                      <a:pt x="9734" y="1024"/>
                      <a:pt x="9802" y="984"/>
                      <a:pt x="9806" y="931"/>
                    </a:cubicBezTo>
                    <a:lnTo>
                      <a:pt x="9889" y="108"/>
                    </a:lnTo>
                    <a:cubicBezTo>
                      <a:pt x="9895" y="51"/>
                      <a:pt x="9824" y="1"/>
                      <a:pt x="9734" y="1"/>
                    </a:cubicBezTo>
                    <a:close/>
                  </a:path>
                </a:pathLst>
              </a:custGeom>
              <a:solidFill>
                <a:srgbClr val="999999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932" name="Google Shape;932;p8"/>
              <p:cNvSpPr/>
              <p:nvPr/>
            </p:nvSpPr>
            <p:spPr>
              <a:xfrm>
                <a:off x="2513323" y="2818617"/>
                <a:ext cx="19397" cy="41490"/>
              </a:xfrm>
              <a:custGeom>
                <a:rect b="b" l="l" r="r" t="t"/>
                <a:pathLst>
                  <a:path extrusionOk="0" h="1185" w="554">
                    <a:moveTo>
                      <a:pt x="215" y="0"/>
                    </a:moveTo>
                    <a:cubicBezTo>
                      <a:pt x="165" y="0"/>
                      <a:pt x="122" y="25"/>
                      <a:pt x="119" y="58"/>
                    </a:cubicBezTo>
                    <a:lnTo>
                      <a:pt x="3" y="1127"/>
                    </a:lnTo>
                    <a:cubicBezTo>
                      <a:pt x="0" y="1160"/>
                      <a:pt x="36" y="1185"/>
                      <a:pt x="86" y="1185"/>
                    </a:cubicBezTo>
                    <a:lnTo>
                      <a:pt x="338" y="1185"/>
                    </a:lnTo>
                    <a:cubicBezTo>
                      <a:pt x="384" y="1185"/>
                      <a:pt x="431" y="1160"/>
                      <a:pt x="431" y="1127"/>
                    </a:cubicBezTo>
                    <a:lnTo>
                      <a:pt x="550" y="58"/>
                    </a:lnTo>
                    <a:cubicBezTo>
                      <a:pt x="553" y="25"/>
                      <a:pt x="513" y="0"/>
                      <a:pt x="467" y="0"/>
                    </a:cubicBezTo>
                    <a:close/>
                  </a:path>
                </a:pathLst>
              </a:custGeom>
              <a:solidFill>
                <a:srgbClr val="407B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933" name="Google Shape;933;p8"/>
              <p:cNvSpPr/>
              <p:nvPr/>
            </p:nvSpPr>
            <p:spPr>
              <a:xfrm>
                <a:off x="2513323" y="2818617"/>
                <a:ext cx="19257" cy="41490"/>
              </a:xfrm>
              <a:custGeom>
                <a:rect b="b" l="l" r="r" t="t"/>
                <a:pathLst>
                  <a:path extrusionOk="0" h="1185" w="550">
                    <a:moveTo>
                      <a:pt x="215" y="0"/>
                    </a:moveTo>
                    <a:cubicBezTo>
                      <a:pt x="165" y="0"/>
                      <a:pt x="122" y="25"/>
                      <a:pt x="119" y="58"/>
                    </a:cubicBezTo>
                    <a:lnTo>
                      <a:pt x="3" y="1127"/>
                    </a:lnTo>
                    <a:lnTo>
                      <a:pt x="3" y="1131"/>
                    </a:lnTo>
                    <a:cubicBezTo>
                      <a:pt x="0" y="1160"/>
                      <a:pt x="40" y="1185"/>
                      <a:pt x="86" y="1185"/>
                    </a:cubicBezTo>
                    <a:lnTo>
                      <a:pt x="338" y="1185"/>
                    </a:lnTo>
                    <a:cubicBezTo>
                      <a:pt x="384" y="1185"/>
                      <a:pt x="431" y="1160"/>
                      <a:pt x="431" y="1127"/>
                    </a:cubicBezTo>
                    <a:lnTo>
                      <a:pt x="550" y="58"/>
                    </a:lnTo>
                    <a:lnTo>
                      <a:pt x="550" y="54"/>
                    </a:lnTo>
                    <a:cubicBezTo>
                      <a:pt x="550" y="25"/>
                      <a:pt x="513" y="0"/>
                      <a:pt x="467" y="0"/>
                    </a:cubicBezTo>
                    <a:close/>
                  </a:path>
                </a:pathLst>
              </a:custGeom>
              <a:solidFill>
                <a:srgbClr val="F1C23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934" name="Google Shape;934;p8"/>
              <p:cNvSpPr/>
              <p:nvPr/>
            </p:nvSpPr>
            <p:spPr>
              <a:xfrm>
                <a:off x="2772348" y="2818617"/>
                <a:ext cx="19467" cy="41490"/>
              </a:xfrm>
              <a:custGeom>
                <a:rect b="b" l="l" r="r" t="t"/>
                <a:pathLst>
                  <a:path extrusionOk="0" h="1185" w="556">
                    <a:moveTo>
                      <a:pt x="219" y="0"/>
                    </a:moveTo>
                    <a:cubicBezTo>
                      <a:pt x="168" y="0"/>
                      <a:pt x="125" y="25"/>
                      <a:pt x="122" y="58"/>
                    </a:cubicBezTo>
                    <a:lnTo>
                      <a:pt x="3" y="1127"/>
                    </a:lnTo>
                    <a:cubicBezTo>
                      <a:pt x="0" y="1160"/>
                      <a:pt x="39" y="1185"/>
                      <a:pt x="90" y="1185"/>
                    </a:cubicBezTo>
                    <a:lnTo>
                      <a:pt x="337" y="1185"/>
                    </a:lnTo>
                    <a:cubicBezTo>
                      <a:pt x="388" y="1185"/>
                      <a:pt x="431" y="1160"/>
                      <a:pt x="434" y="1127"/>
                    </a:cubicBezTo>
                    <a:lnTo>
                      <a:pt x="552" y="58"/>
                    </a:lnTo>
                    <a:cubicBezTo>
                      <a:pt x="556" y="25"/>
                      <a:pt x="517" y="0"/>
                      <a:pt x="466" y="0"/>
                    </a:cubicBezTo>
                    <a:close/>
                  </a:path>
                </a:pathLst>
              </a:custGeom>
              <a:solidFill>
                <a:srgbClr val="407B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935" name="Google Shape;935;p8"/>
              <p:cNvSpPr/>
              <p:nvPr/>
            </p:nvSpPr>
            <p:spPr>
              <a:xfrm>
                <a:off x="2643396" y="2818617"/>
                <a:ext cx="19362" cy="41490"/>
              </a:xfrm>
              <a:custGeom>
                <a:rect b="b" l="l" r="r" t="t"/>
                <a:pathLst>
                  <a:path extrusionOk="0" h="1185" w="553">
                    <a:moveTo>
                      <a:pt x="216" y="0"/>
                    </a:moveTo>
                    <a:cubicBezTo>
                      <a:pt x="165" y="0"/>
                      <a:pt x="122" y="25"/>
                      <a:pt x="118" y="58"/>
                    </a:cubicBezTo>
                    <a:lnTo>
                      <a:pt x="4" y="1127"/>
                    </a:lnTo>
                    <a:cubicBezTo>
                      <a:pt x="0" y="1160"/>
                      <a:pt x="36" y="1185"/>
                      <a:pt x="87" y="1185"/>
                    </a:cubicBezTo>
                    <a:lnTo>
                      <a:pt x="337" y="1185"/>
                    </a:lnTo>
                    <a:cubicBezTo>
                      <a:pt x="384" y="1185"/>
                      <a:pt x="431" y="1160"/>
                      <a:pt x="435" y="1127"/>
                    </a:cubicBezTo>
                    <a:lnTo>
                      <a:pt x="549" y="58"/>
                    </a:lnTo>
                    <a:cubicBezTo>
                      <a:pt x="553" y="25"/>
                      <a:pt x="517" y="0"/>
                      <a:pt x="466" y="0"/>
                    </a:cubicBezTo>
                    <a:close/>
                  </a:path>
                </a:pathLst>
              </a:custGeom>
              <a:solidFill>
                <a:srgbClr val="407B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936" name="Google Shape;936;p8"/>
              <p:cNvSpPr/>
              <p:nvPr/>
            </p:nvSpPr>
            <p:spPr>
              <a:xfrm>
                <a:off x="2475381" y="2091484"/>
                <a:ext cx="1013577" cy="907769"/>
              </a:xfrm>
              <a:custGeom>
                <a:rect b="b" l="l" r="r" t="t"/>
                <a:pathLst>
                  <a:path extrusionOk="0" h="25927" w="28949">
                    <a:moveTo>
                      <a:pt x="27853" y="1"/>
                    </a:moveTo>
                    <a:lnTo>
                      <a:pt x="8130" y="5173"/>
                    </a:lnTo>
                    <a:lnTo>
                      <a:pt x="9221" y="6009"/>
                    </a:lnTo>
                    <a:lnTo>
                      <a:pt x="28948" y="837"/>
                    </a:lnTo>
                    <a:lnTo>
                      <a:pt x="27853" y="1"/>
                    </a:lnTo>
                    <a:close/>
                    <a:moveTo>
                      <a:pt x="12606" y="8594"/>
                    </a:moveTo>
                    <a:lnTo>
                      <a:pt x="10908" y="10815"/>
                    </a:lnTo>
                    <a:lnTo>
                      <a:pt x="3163" y="20948"/>
                    </a:lnTo>
                    <a:lnTo>
                      <a:pt x="1" y="25090"/>
                    </a:lnTo>
                    <a:lnTo>
                      <a:pt x="1091" y="25927"/>
                    </a:lnTo>
                    <a:lnTo>
                      <a:pt x="13697" y="9430"/>
                    </a:lnTo>
                    <a:lnTo>
                      <a:pt x="12606" y="8594"/>
                    </a:lnTo>
                    <a:close/>
                  </a:path>
                </a:pathLst>
              </a:custGeom>
              <a:solidFill>
                <a:srgbClr val="F1C23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937" name="Google Shape;937;p8"/>
              <p:cNvSpPr/>
              <p:nvPr/>
            </p:nvSpPr>
            <p:spPr>
              <a:xfrm>
                <a:off x="2509787" y="2116997"/>
                <a:ext cx="982031" cy="1171798"/>
              </a:xfrm>
              <a:custGeom>
                <a:rect b="b" l="l" r="r" t="t"/>
                <a:pathLst>
                  <a:path extrusionOk="0" h="33468" w="28048">
                    <a:moveTo>
                      <a:pt x="27857" y="0"/>
                    </a:moveTo>
                    <a:lnTo>
                      <a:pt x="8130" y="5172"/>
                    </a:lnTo>
                    <a:lnTo>
                      <a:pt x="12606" y="8593"/>
                    </a:lnTo>
                    <a:lnTo>
                      <a:pt x="0" y="25090"/>
                    </a:lnTo>
                    <a:lnTo>
                      <a:pt x="10962" y="33467"/>
                    </a:lnTo>
                    <a:lnTo>
                      <a:pt x="23572" y="16971"/>
                    </a:lnTo>
                    <a:lnTo>
                      <a:pt x="28048" y="20390"/>
                    </a:lnTo>
                    <a:lnTo>
                      <a:pt x="28048" y="20390"/>
                    </a:lnTo>
                    <a:lnTo>
                      <a:pt x="27857" y="0"/>
                    </a:lnTo>
                    <a:close/>
                  </a:path>
                </a:pathLst>
              </a:custGeom>
              <a:solidFill>
                <a:srgbClr val="FFE599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938" name="Google Shape;938;p8"/>
              <p:cNvSpPr/>
              <p:nvPr/>
            </p:nvSpPr>
            <p:spPr>
              <a:xfrm>
                <a:off x="3247996" y="2515617"/>
                <a:ext cx="9663" cy="52449"/>
              </a:xfrm>
              <a:custGeom>
                <a:rect b="b" l="l" r="r" t="t"/>
                <a:pathLst>
                  <a:path extrusionOk="0" h="1498" w="276">
                    <a:moveTo>
                      <a:pt x="0" y="0"/>
                    </a:moveTo>
                    <a:lnTo>
                      <a:pt x="14" y="1497"/>
                    </a:lnTo>
                    <a:lnTo>
                      <a:pt x="276" y="1494"/>
                    </a:lnTo>
                    <a:lnTo>
                      <a:pt x="262" y="0"/>
                    </a:lnTo>
                    <a:close/>
                  </a:path>
                </a:pathLst>
              </a:custGeom>
              <a:solidFill>
                <a:srgbClr val="43434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939" name="Google Shape;939;p8"/>
              <p:cNvSpPr/>
              <p:nvPr/>
            </p:nvSpPr>
            <p:spPr>
              <a:xfrm>
                <a:off x="3246315" y="2340798"/>
                <a:ext cx="10364" cy="125065"/>
              </a:xfrm>
              <a:custGeom>
                <a:rect b="b" l="l" r="r" t="t"/>
                <a:pathLst>
                  <a:path extrusionOk="0" h="3572" w="296">
                    <a:moveTo>
                      <a:pt x="264" y="0"/>
                    </a:moveTo>
                    <a:lnTo>
                      <a:pt x="1" y="4"/>
                    </a:lnTo>
                    <a:lnTo>
                      <a:pt x="34" y="3572"/>
                    </a:lnTo>
                    <a:lnTo>
                      <a:pt x="295" y="3572"/>
                    </a:lnTo>
                    <a:lnTo>
                      <a:pt x="264" y="0"/>
                    </a:lnTo>
                    <a:close/>
                  </a:path>
                </a:pathLst>
              </a:custGeom>
              <a:solidFill>
                <a:srgbClr val="43434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940" name="Google Shape;940;p8"/>
              <p:cNvSpPr/>
              <p:nvPr/>
            </p:nvSpPr>
            <p:spPr>
              <a:xfrm>
                <a:off x="3105459" y="2917633"/>
                <a:ext cx="72581" cy="85501"/>
              </a:xfrm>
              <a:custGeom>
                <a:rect b="b" l="l" r="r" t="t"/>
                <a:pathLst>
                  <a:path extrusionOk="0" h="2442" w="2073">
                    <a:moveTo>
                      <a:pt x="1375" y="0"/>
                    </a:moveTo>
                    <a:lnTo>
                      <a:pt x="1" y="1486"/>
                    </a:lnTo>
                    <a:lnTo>
                      <a:pt x="539" y="2441"/>
                    </a:lnTo>
                    <a:lnTo>
                      <a:pt x="2072" y="719"/>
                    </a:lnTo>
                    <a:lnTo>
                      <a:pt x="1375" y="0"/>
                    </a:lnTo>
                    <a:close/>
                  </a:path>
                </a:pathLst>
              </a:custGeom>
              <a:solidFill>
                <a:srgbClr val="FFB57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941" name="Google Shape;941;p8"/>
              <p:cNvSpPr/>
              <p:nvPr/>
            </p:nvSpPr>
            <p:spPr>
              <a:xfrm>
                <a:off x="2592592" y="2194375"/>
                <a:ext cx="843906" cy="1008185"/>
              </a:xfrm>
              <a:custGeom>
                <a:rect b="b" l="l" r="r" t="t"/>
                <a:pathLst>
                  <a:path extrusionOk="0" h="28795" w="24103">
                    <a:moveTo>
                      <a:pt x="23213" y="181"/>
                    </a:moveTo>
                    <a:cubicBezTo>
                      <a:pt x="23342" y="181"/>
                      <a:pt x="23468" y="224"/>
                      <a:pt x="23572" y="302"/>
                    </a:cubicBezTo>
                    <a:cubicBezTo>
                      <a:pt x="23715" y="413"/>
                      <a:pt x="23801" y="582"/>
                      <a:pt x="23801" y="766"/>
                    </a:cubicBezTo>
                    <a:lnTo>
                      <a:pt x="23920" y="13475"/>
                    </a:lnTo>
                    <a:cubicBezTo>
                      <a:pt x="23924" y="13705"/>
                      <a:pt x="23801" y="13906"/>
                      <a:pt x="23594" y="14007"/>
                    </a:cubicBezTo>
                    <a:cubicBezTo>
                      <a:pt x="23508" y="14050"/>
                      <a:pt x="23418" y="14071"/>
                      <a:pt x="23328" y="14071"/>
                    </a:cubicBezTo>
                    <a:cubicBezTo>
                      <a:pt x="23203" y="14071"/>
                      <a:pt x="23080" y="14032"/>
                      <a:pt x="22973" y="13949"/>
                    </a:cubicBezTo>
                    <a:lnTo>
                      <a:pt x="21497" y="12822"/>
                    </a:lnTo>
                    <a:cubicBezTo>
                      <a:pt x="21357" y="12715"/>
                      <a:pt x="21192" y="12664"/>
                      <a:pt x="21031" y="12664"/>
                    </a:cubicBezTo>
                    <a:cubicBezTo>
                      <a:pt x="20798" y="12664"/>
                      <a:pt x="20568" y="12768"/>
                      <a:pt x="20417" y="12965"/>
                    </a:cubicBezTo>
                    <a:lnTo>
                      <a:pt x="8637" y="28382"/>
                    </a:lnTo>
                    <a:cubicBezTo>
                      <a:pt x="8519" y="28532"/>
                      <a:pt x="8343" y="28612"/>
                      <a:pt x="8166" y="28612"/>
                    </a:cubicBezTo>
                    <a:cubicBezTo>
                      <a:pt x="8041" y="28612"/>
                      <a:pt x="7916" y="28572"/>
                      <a:pt x="7808" y="28493"/>
                    </a:cubicBezTo>
                    <a:lnTo>
                      <a:pt x="511" y="22915"/>
                    </a:lnTo>
                    <a:cubicBezTo>
                      <a:pt x="252" y="22718"/>
                      <a:pt x="202" y="22348"/>
                      <a:pt x="400" y="22090"/>
                    </a:cubicBezTo>
                    <a:lnTo>
                      <a:pt x="12183" y="6673"/>
                    </a:lnTo>
                    <a:cubicBezTo>
                      <a:pt x="12438" y="6336"/>
                      <a:pt x="12374" y="5852"/>
                      <a:pt x="12036" y="5593"/>
                    </a:cubicBezTo>
                    <a:lnTo>
                      <a:pt x="10561" y="4462"/>
                    </a:lnTo>
                    <a:cubicBezTo>
                      <a:pt x="10378" y="4323"/>
                      <a:pt x="10295" y="4107"/>
                      <a:pt x="10341" y="3881"/>
                    </a:cubicBezTo>
                    <a:cubicBezTo>
                      <a:pt x="10384" y="3655"/>
                      <a:pt x="10546" y="3483"/>
                      <a:pt x="10769" y="3425"/>
                    </a:cubicBezTo>
                    <a:lnTo>
                      <a:pt x="23062" y="202"/>
                    </a:lnTo>
                    <a:cubicBezTo>
                      <a:pt x="23112" y="188"/>
                      <a:pt x="23163" y="181"/>
                      <a:pt x="23213" y="181"/>
                    </a:cubicBezTo>
                    <a:close/>
                    <a:moveTo>
                      <a:pt x="23213" y="1"/>
                    </a:moveTo>
                    <a:cubicBezTo>
                      <a:pt x="23148" y="1"/>
                      <a:pt x="23084" y="9"/>
                      <a:pt x="23016" y="26"/>
                    </a:cubicBezTo>
                    <a:lnTo>
                      <a:pt x="10722" y="3249"/>
                    </a:lnTo>
                    <a:cubicBezTo>
                      <a:pt x="10435" y="3325"/>
                      <a:pt x="10220" y="3554"/>
                      <a:pt x="10162" y="3845"/>
                    </a:cubicBezTo>
                    <a:cubicBezTo>
                      <a:pt x="10105" y="4136"/>
                      <a:pt x="10217" y="4427"/>
                      <a:pt x="10449" y="4606"/>
                    </a:cubicBezTo>
                    <a:lnTo>
                      <a:pt x="11928" y="5737"/>
                    </a:lnTo>
                    <a:cubicBezTo>
                      <a:pt x="12187" y="5934"/>
                      <a:pt x="12237" y="6304"/>
                      <a:pt x="12039" y="6562"/>
                    </a:cubicBezTo>
                    <a:lnTo>
                      <a:pt x="256" y="21979"/>
                    </a:lnTo>
                    <a:cubicBezTo>
                      <a:pt x="1" y="22315"/>
                      <a:pt x="65" y="22800"/>
                      <a:pt x="403" y="23059"/>
                    </a:cubicBezTo>
                    <a:lnTo>
                      <a:pt x="7700" y="28637"/>
                    </a:lnTo>
                    <a:cubicBezTo>
                      <a:pt x="7836" y="28741"/>
                      <a:pt x="8002" y="28794"/>
                      <a:pt x="8166" y="28794"/>
                    </a:cubicBezTo>
                    <a:cubicBezTo>
                      <a:pt x="8396" y="28794"/>
                      <a:pt x="8626" y="28690"/>
                      <a:pt x="8780" y="28489"/>
                    </a:cubicBezTo>
                    <a:lnTo>
                      <a:pt x="20561" y="13073"/>
                    </a:lnTo>
                    <a:cubicBezTo>
                      <a:pt x="20675" y="12922"/>
                      <a:pt x="20851" y="12844"/>
                      <a:pt x="21031" y="12844"/>
                    </a:cubicBezTo>
                    <a:cubicBezTo>
                      <a:pt x="21152" y="12844"/>
                      <a:pt x="21278" y="12883"/>
                      <a:pt x="21386" y="12965"/>
                    </a:cubicBezTo>
                    <a:lnTo>
                      <a:pt x="22865" y="14093"/>
                    </a:lnTo>
                    <a:cubicBezTo>
                      <a:pt x="23001" y="14196"/>
                      <a:pt x="23166" y="14251"/>
                      <a:pt x="23332" y="14251"/>
                    </a:cubicBezTo>
                    <a:cubicBezTo>
                      <a:pt x="23446" y="14251"/>
                      <a:pt x="23564" y="14226"/>
                      <a:pt x="23676" y="14171"/>
                    </a:cubicBezTo>
                    <a:cubicBezTo>
                      <a:pt x="23942" y="14039"/>
                      <a:pt x="24103" y="13770"/>
                      <a:pt x="24103" y="13475"/>
                    </a:cubicBezTo>
                    <a:lnTo>
                      <a:pt x="23985" y="766"/>
                    </a:lnTo>
                    <a:cubicBezTo>
                      <a:pt x="23981" y="525"/>
                      <a:pt x="23870" y="306"/>
                      <a:pt x="23680" y="159"/>
                    </a:cubicBezTo>
                    <a:cubicBezTo>
                      <a:pt x="23543" y="55"/>
                      <a:pt x="23382" y="1"/>
                      <a:pt x="23213" y="1"/>
                    </a:cubicBezTo>
                    <a:close/>
                  </a:path>
                </a:pathLst>
              </a:custGeom>
              <a:solidFill>
                <a:srgbClr val="43434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942" name="Google Shape;942;p8"/>
              <p:cNvSpPr/>
              <p:nvPr/>
            </p:nvSpPr>
            <p:spPr>
              <a:xfrm>
                <a:off x="2614090" y="2645304"/>
                <a:ext cx="70060" cy="105878"/>
              </a:xfrm>
              <a:custGeom>
                <a:rect b="b" l="l" r="r" t="t"/>
                <a:pathLst>
                  <a:path extrusionOk="0" h="3024" w="2001">
                    <a:moveTo>
                      <a:pt x="1343" y="0"/>
                    </a:moveTo>
                    <a:lnTo>
                      <a:pt x="1" y="2046"/>
                    </a:lnTo>
                    <a:lnTo>
                      <a:pt x="76" y="2980"/>
                    </a:lnTo>
                    <a:cubicBezTo>
                      <a:pt x="178" y="3010"/>
                      <a:pt x="283" y="3023"/>
                      <a:pt x="386" y="3023"/>
                    </a:cubicBezTo>
                    <a:cubicBezTo>
                      <a:pt x="1199" y="3023"/>
                      <a:pt x="2000" y="2208"/>
                      <a:pt x="2000" y="2208"/>
                    </a:cubicBezTo>
                    <a:lnTo>
                      <a:pt x="1343" y="0"/>
                    </a:lnTo>
                    <a:close/>
                  </a:path>
                </a:pathLst>
              </a:custGeom>
              <a:solidFill>
                <a:srgbClr val="FFB57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943" name="Google Shape;943;p8"/>
              <p:cNvSpPr/>
              <p:nvPr/>
            </p:nvSpPr>
            <p:spPr>
              <a:xfrm>
                <a:off x="2359722" y="2457075"/>
                <a:ext cx="287488" cy="370957"/>
              </a:xfrm>
              <a:custGeom>
                <a:rect b="b" l="l" r="r" t="t"/>
                <a:pathLst>
                  <a:path extrusionOk="0" h="10595" w="8211">
                    <a:moveTo>
                      <a:pt x="1882" y="8579"/>
                    </a:moveTo>
                    <a:cubicBezTo>
                      <a:pt x="1885" y="8579"/>
                      <a:pt x="1888" y="8580"/>
                      <a:pt x="1892" y="8582"/>
                    </a:cubicBezTo>
                    <a:cubicBezTo>
                      <a:pt x="1905" y="8585"/>
                      <a:pt x="1922" y="8593"/>
                      <a:pt x="1940" y="8605"/>
                    </a:cubicBezTo>
                    <a:lnTo>
                      <a:pt x="1940" y="8605"/>
                    </a:lnTo>
                    <a:cubicBezTo>
                      <a:pt x="1919" y="8600"/>
                      <a:pt x="1902" y="8594"/>
                      <a:pt x="1892" y="8589"/>
                    </a:cubicBezTo>
                    <a:cubicBezTo>
                      <a:pt x="1877" y="8584"/>
                      <a:pt x="1877" y="8579"/>
                      <a:pt x="1882" y="8579"/>
                    </a:cubicBezTo>
                    <a:close/>
                    <a:moveTo>
                      <a:pt x="877" y="0"/>
                    </a:moveTo>
                    <a:cubicBezTo>
                      <a:pt x="701" y="1360"/>
                      <a:pt x="554" y="2724"/>
                      <a:pt x="421" y="4092"/>
                    </a:cubicBezTo>
                    <a:cubicBezTo>
                      <a:pt x="277" y="5455"/>
                      <a:pt x="156" y="6823"/>
                      <a:pt x="44" y="8191"/>
                    </a:cubicBezTo>
                    <a:lnTo>
                      <a:pt x="22" y="8446"/>
                    </a:lnTo>
                    <a:lnTo>
                      <a:pt x="8" y="8618"/>
                    </a:lnTo>
                    <a:cubicBezTo>
                      <a:pt x="5" y="8686"/>
                      <a:pt x="1" y="8765"/>
                      <a:pt x="8" y="8847"/>
                    </a:cubicBezTo>
                    <a:cubicBezTo>
                      <a:pt x="12" y="9005"/>
                      <a:pt x="37" y="9192"/>
                      <a:pt x="98" y="9382"/>
                    </a:cubicBezTo>
                    <a:cubicBezTo>
                      <a:pt x="163" y="9576"/>
                      <a:pt x="267" y="9781"/>
                      <a:pt x="414" y="9953"/>
                    </a:cubicBezTo>
                    <a:cubicBezTo>
                      <a:pt x="561" y="10125"/>
                      <a:pt x="737" y="10258"/>
                      <a:pt x="909" y="10351"/>
                    </a:cubicBezTo>
                    <a:cubicBezTo>
                      <a:pt x="1074" y="10434"/>
                      <a:pt x="1243" y="10495"/>
                      <a:pt x="1387" y="10527"/>
                    </a:cubicBezTo>
                    <a:cubicBezTo>
                      <a:pt x="1621" y="10580"/>
                      <a:pt x="1820" y="10594"/>
                      <a:pt x="2005" y="10594"/>
                    </a:cubicBezTo>
                    <a:cubicBezTo>
                      <a:pt x="2058" y="10594"/>
                      <a:pt x="2110" y="10593"/>
                      <a:pt x="2162" y="10591"/>
                    </a:cubicBezTo>
                    <a:cubicBezTo>
                      <a:pt x="2618" y="10566"/>
                      <a:pt x="3005" y="10484"/>
                      <a:pt x="3375" y="10384"/>
                    </a:cubicBezTo>
                    <a:cubicBezTo>
                      <a:pt x="3741" y="10280"/>
                      <a:pt x="4089" y="10161"/>
                      <a:pt x="4430" y="10031"/>
                    </a:cubicBezTo>
                    <a:cubicBezTo>
                      <a:pt x="5780" y="9493"/>
                      <a:pt x="7011" y="8851"/>
                      <a:pt x="8210" y="8093"/>
                    </a:cubicBezTo>
                    <a:lnTo>
                      <a:pt x="7679" y="7078"/>
                    </a:lnTo>
                    <a:cubicBezTo>
                      <a:pt x="7057" y="7314"/>
                      <a:pt x="6418" y="7555"/>
                      <a:pt x="5787" y="7774"/>
                    </a:cubicBezTo>
                    <a:cubicBezTo>
                      <a:pt x="5155" y="7997"/>
                      <a:pt x="4516" y="8197"/>
                      <a:pt x="3888" y="8356"/>
                    </a:cubicBezTo>
                    <a:cubicBezTo>
                      <a:pt x="3576" y="8438"/>
                      <a:pt x="3264" y="8510"/>
                      <a:pt x="2962" y="8560"/>
                    </a:cubicBezTo>
                    <a:cubicBezTo>
                      <a:pt x="2704" y="8603"/>
                      <a:pt x="2448" y="8634"/>
                      <a:pt x="2233" y="8634"/>
                    </a:cubicBezTo>
                    <a:cubicBezTo>
                      <a:pt x="2200" y="8634"/>
                      <a:pt x="2168" y="8633"/>
                      <a:pt x="2137" y="8632"/>
                    </a:cubicBezTo>
                    <a:cubicBezTo>
                      <a:pt x="2129" y="8631"/>
                      <a:pt x="2120" y="8630"/>
                      <a:pt x="2112" y="8630"/>
                    </a:cubicBezTo>
                    <a:lnTo>
                      <a:pt x="2112" y="8630"/>
                    </a:lnTo>
                    <a:lnTo>
                      <a:pt x="2140" y="8431"/>
                    </a:lnTo>
                    <a:cubicBezTo>
                      <a:pt x="2338" y="7074"/>
                      <a:pt x="2528" y="5714"/>
                      <a:pt x="2697" y="4350"/>
                    </a:cubicBezTo>
                    <a:cubicBezTo>
                      <a:pt x="2873" y="2989"/>
                      <a:pt x="3037" y="1626"/>
                      <a:pt x="3178" y="262"/>
                    </a:cubicBezTo>
                    <a:lnTo>
                      <a:pt x="877" y="0"/>
                    </a:lnTo>
                    <a:close/>
                  </a:path>
                </a:pathLst>
              </a:custGeom>
              <a:solidFill>
                <a:srgbClr val="FFB57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944" name="Google Shape;944;p8"/>
              <p:cNvSpPr/>
              <p:nvPr/>
            </p:nvSpPr>
            <p:spPr>
              <a:xfrm>
                <a:off x="2356851" y="2359775"/>
                <a:ext cx="170931" cy="212176"/>
              </a:xfrm>
              <a:custGeom>
                <a:rect b="b" l="l" r="r" t="t"/>
                <a:pathLst>
                  <a:path extrusionOk="0" h="6060" w="4882">
                    <a:moveTo>
                      <a:pt x="2366" y="0"/>
                    </a:moveTo>
                    <a:cubicBezTo>
                      <a:pt x="2255" y="0"/>
                      <a:pt x="2142" y="16"/>
                      <a:pt x="2029" y="51"/>
                    </a:cubicBezTo>
                    <a:cubicBezTo>
                      <a:pt x="1109" y="331"/>
                      <a:pt x="1" y="3503"/>
                      <a:pt x="1" y="3503"/>
                    </a:cubicBezTo>
                    <a:lnTo>
                      <a:pt x="3576" y="6059"/>
                    </a:lnTo>
                    <a:cubicBezTo>
                      <a:pt x="3576" y="6059"/>
                      <a:pt x="4882" y="3410"/>
                      <a:pt x="4494" y="2219"/>
                    </a:cubicBezTo>
                    <a:cubicBezTo>
                      <a:pt x="4136" y="1114"/>
                      <a:pt x="3291" y="0"/>
                      <a:pt x="2366" y="0"/>
                    </a:cubicBezTo>
                    <a:close/>
                  </a:path>
                </a:pathLst>
              </a:custGeom>
              <a:solidFill>
                <a:srgbClr val="263238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945" name="Google Shape;945;p8"/>
              <p:cNvSpPr/>
              <p:nvPr/>
            </p:nvSpPr>
            <p:spPr>
              <a:xfrm>
                <a:off x="2348168" y="2472376"/>
                <a:ext cx="146702" cy="110640"/>
              </a:xfrm>
              <a:custGeom>
                <a:rect b="b" l="l" r="r" t="t"/>
                <a:pathLst>
                  <a:path extrusionOk="0" h="3160" w="4190">
                    <a:moveTo>
                      <a:pt x="83" y="1"/>
                    </a:moveTo>
                    <a:lnTo>
                      <a:pt x="1" y="370"/>
                    </a:lnTo>
                    <a:lnTo>
                      <a:pt x="3856" y="3160"/>
                    </a:lnTo>
                    <a:lnTo>
                      <a:pt x="4190" y="2786"/>
                    </a:lnTo>
                    <a:lnTo>
                      <a:pt x="83" y="1"/>
                    </a:lnTo>
                    <a:close/>
                  </a:path>
                </a:pathLst>
              </a:custGeom>
              <a:solidFill>
                <a:srgbClr val="F1C23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946" name="Google Shape;946;p8"/>
              <p:cNvSpPr/>
              <p:nvPr/>
            </p:nvSpPr>
            <p:spPr>
              <a:xfrm>
                <a:off x="2661112" y="2623946"/>
                <a:ext cx="78953" cy="98700"/>
              </a:xfrm>
              <a:custGeom>
                <a:rect b="b" l="l" r="r" t="t"/>
                <a:pathLst>
                  <a:path extrusionOk="0" h="2819" w="2255">
                    <a:moveTo>
                      <a:pt x="1802" y="0"/>
                    </a:moveTo>
                    <a:lnTo>
                      <a:pt x="0" y="610"/>
                    </a:lnTo>
                    <a:lnTo>
                      <a:pt x="657" y="2818"/>
                    </a:lnTo>
                    <a:lnTo>
                      <a:pt x="2254" y="1881"/>
                    </a:lnTo>
                    <a:lnTo>
                      <a:pt x="1802" y="0"/>
                    </a:lnTo>
                    <a:close/>
                  </a:path>
                </a:pathLst>
              </a:custGeom>
              <a:solidFill>
                <a:srgbClr val="FFB57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</p:grpSp>
      <p:sp>
        <p:nvSpPr>
          <p:cNvPr id="947" name="Google Shape;947;p8"/>
          <p:cNvSpPr/>
          <p:nvPr/>
        </p:nvSpPr>
        <p:spPr>
          <a:xfrm rot="-5400000">
            <a:off x="1159940" y="768978"/>
            <a:ext cx="706811" cy="1740599"/>
          </a:xfrm>
          <a:custGeom>
            <a:rect b="b" l="l" r="r" t="t"/>
            <a:pathLst>
              <a:path extrusionOk="0" h="74336" w="53747">
                <a:moveTo>
                  <a:pt x="52246" y="65"/>
                </a:moveTo>
                <a:cubicBezTo>
                  <a:pt x="53040" y="65"/>
                  <a:pt x="53682" y="711"/>
                  <a:pt x="53682" y="1501"/>
                </a:cubicBezTo>
                <a:lnTo>
                  <a:pt x="53682" y="72835"/>
                </a:lnTo>
                <a:cubicBezTo>
                  <a:pt x="53682" y="73625"/>
                  <a:pt x="53040" y="74268"/>
                  <a:pt x="52246" y="74268"/>
                </a:cubicBezTo>
                <a:lnTo>
                  <a:pt x="1501" y="74268"/>
                </a:lnTo>
                <a:cubicBezTo>
                  <a:pt x="711" y="74268"/>
                  <a:pt x="65" y="73625"/>
                  <a:pt x="65" y="72835"/>
                </a:cubicBezTo>
                <a:lnTo>
                  <a:pt x="65" y="1501"/>
                </a:lnTo>
                <a:cubicBezTo>
                  <a:pt x="65" y="711"/>
                  <a:pt x="711" y="65"/>
                  <a:pt x="1501" y="65"/>
                </a:cubicBezTo>
                <a:close/>
                <a:moveTo>
                  <a:pt x="1501" y="1"/>
                </a:moveTo>
                <a:cubicBezTo>
                  <a:pt x="676" y="1"/>
                  <a:pt x="0" y="675"/>
                  <a:pt x="0" y="1501"/>
                </a:cubicBezTo>
                <a:lnTo>
                  <a:pt x="0" y="72835"/>
                </a:lnTo>
                <a:cubicBezTo>
                  <a:pt x="0" y="73660"/>
                  <a:pt x="676" y="74336"/>
                  <a:pt x="1501" y="74336"/>
                </a:cubicBezTo>
                <a:lnTo>
                  <a:pt x="52246" y="74336"/>
                </a:lnTo>
                <a:cubicBezTo>
                  <a:pt x="53076" y="74336"/>
                  <a:pt x="53747" y="73660"/>
                  <a:pt x="53747" y="72835"/>
                </a:cubicBezTo>
                <a:lnTo>
                  <a:pt x="53747" y="1501"/>
                </a:lnTo>
                <a:cubicBezTo>
                  <a:pt x="53747" y="675"/>
                  <a:pt x="53076" y="1"/>
                  <a:pt x="52246" y="1"/>
                </a:cubicBezTo>
                <a:close/>
              </a:path>
            </a:pathLst>
          </a:custGeom>
          <a:solidFill>
            <a:srgbClr val="434343"/>
          </a:solidFill>
          <a:ln cap="flat" cmpd="sng" w="9525">
            <a:solidFill>
              <a:srgbClr val="43434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48" name="Google Shape;948;p8"/>
          <p:cNvSpPr txBox="1"/>
          <p:nvPr/>
        </p:nvSpPr>
        <p:spPr>
          <a:xfrm>
            <a:off x="3675966" y="820543"/>
            <a:ext cx="5159689" cy="523220"/>
          </a:xfrm>
          <a:prstGeom prst="rect">
            <a:avLst/>
          </a:prstGeom>
          <a:noFill/>
          <a:ln cap="flat" cmpd="sng" w="25400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de-DE" sz="1400" u="none" cap="none" strike="noStrike">
                <a:solidFill>
                  <a:schemeClr val="accent3"/>
                </a:solidFill>
                <a:latin typeface="Arial"/>
                <a:ea typeface="Arial"/>
                <a:cs typeface="Arial"/>
                <a:sym typeface="Arial"/>
              </a:rPr>
              <a:t>Wenn ich diese Arbeit nochmal schreiben würde, was würde ich anders machen …?</a:t>
            </a:r>
            <a:endParaRPr/>
          </a:p>
        </p:txBody>
      </p:sp>
      <p:sp>
        <p:nvSpPr>
          <p:cNvPr id="949" name="Google Shape;949;p8"/>
          <p:cNvSpPr txBox="1"/>
          <p:nvPr>
            <p:ph type="ctrTitle"/>
          </p:nvPr>
        </p:nvSpPr>
        <p:spPr>
          <a:xfrm>
            <a:off x="577279" y="1321484"/>
            <a:ext cx="1907752" cy="706812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b="1" lang="de-DE" sz="2200">
                <a:solidFill>
                  <a:schemeClr val="accent3"/>
                </a:solidFill>
                <a:latin typeface="Arial"/>
                <a:ea typeface="Arial"/>
                <a:cs typeface="Arial"/>
                <a:sym typeface="Arial"/>
              </a:rPr>
              <a:t>Selbstreflektion</a:t>
            </a:r>
            <a:endParaRPr/>
          </a:p>
        </p:txBody>
      </p:sp>
      <p:grpSp>
        <p:nvGrpSpPr>
          <p:cNvPr id="950" name="Google Shape;950;p8"/>
          <p:cNvGrpSpPr/>
          <p:nvPr/>
        </p:nvGrpSpPr>
        <p:grpSpPr>
          <a:xfrm>
            <a:off x="3383438" y="2914551"/>
            <a:ext cx="921144" cy="1561106"/>
            <a:chOff x="4321997" y="3141168"/>
            <a:chExt cx="921144" cy="1561106"/>
          </a:xfrm>
        </p:grpSpPr>
        <p:sp>
          <p:nvSpPr>
            <p:cNvPr id="951" name="Google Shape;951;p8"/>
            <p:cNvSpPr/>
            <p:nvPr/>
          </p:nvSpPr>
          <p:spPr>
            <a:xfrm>
              <a:off x="4321997" y="3141168"/>
              <a:ext cx="921144" cy="1187366"/>
            </a:xfrm>
            <a:custGeom>
              <a:rect b="b" l="l" r="r" t="t"/>
              <a:pathLst>
                <a:path extrusionOk="0" h="26747" w="20750">
                  <a:moveTo>
                    <a:pt x="2574" y="0"/>
                  </a:moveTo>
                  <a:cubicBezTo>
                    <a:pt x="1560" y="0"/>
                    <a:pt x="524" y="638"/>
                    <a:pt x="269" y="1627"/>
                  </a:cubicBezTo>
                  <a:cubicBezTo>
                    <a:pt x="0" y="2664"/>
                    <a:pt x="607" y="3716"/>
                    <a:pt x="1264" y="4552"/>
                  </a:cubicBezTo>
                  <a:cubicBezTo>
                    <a:pt x="2240" y="5797"/>
                    <a:pt x="3396" y="6900"/>
                    <a:pt x="4680" y="7811"/>
                  </a:cubicBezTo>
                  <a:cubicBezTo>
                    <a:pt x="4910" y="7977"/>
                    <a:pt x="5162" y="8152"/>
                    <a:pt x="5251" y="8425"/>
                  </a:cubicBezTo>
                  <a:cubicBezTo>
                    <a:pt x="5412" y="8913"/>
                    <a:pt x="4946" y="9402"/>
                    <a:pt x="4461" y="9563"/>
                  </a:cubicBezTo>
                  <a:cubicBezTo>
                    <a:pt x="3916" y="9746"/>
                    <a:pt x="3320" y="9688"/>
                    <a:pt x="2745" y="9756"/>
                  </a:cubicBezTo>
                  <a:cubicBezTo>
                    <a:pt x="2175" y="9824"/>
                    <a:pt x="1554" y="10076"/>
                    <a:pt x="1335" y="10618"/>
                  </a:cubicBezTo>
                  <a:cubicBezTo>
                    <a:pt x="1034" y="11368"/>
                    <a:pt x="1662" y="12158"/>
                    <a:pt x="2283" y="12672"/>
                  </a:cubicBezTo>
                  <a:cubicBezTo>
                    <a:pt x="3521" y="13705"/>
                    <a:pt x="4935" y="14519"/>
                    <a:pt x="6443" y="15072"/>
                  </a:cubicBezTo>
                  <a:cubicBezTo>
                    <a:pt x="6981" y="15270"/>
                    <a:pt x="7552" y="15445"/>
                    <a:pt x="7986" y="15826"/>
                  </a:cubicBezTo>
                  <a:cubicBezTo>
                    <a:pt x="8424" y="16207"/>
                    <a:pt x="8686" y="16867"/>
                    <a:pt x="8424" y="17384"/>
                  </a:cubicBezTo>
                  <a:cubicBezTo>
                    <a:pt x="8209" y="17803"/>
                    <a:pt x="7723" y="17991"/>
                    <a:pt x="7244" y="17991"/>
                  </a:cubicBezTo>
                  <a:cubicBezTo>
                    <a:pt x="7133" y="17991"/>
                    <a:pt x="7023" y="17981"/>
                    <a:pt x="6917" y="17962"/>
                  </a:cubicBezTo>
                  <a:cubicBezTo>
                    <a:pt x="6350" y="17857"/>
                    <a:pt x="5843" y="17549"/>
                    <a:pt x="5305" y="17348"/>
                  </a:cubicBezTo>
                  <a:cubicBezTo>
                    <a:pt x="4931" y="17206"/>
                    <a:pt x="4517" y="17126"/>
                    <a:pt x="4111" y="17126"/>
                  </a:cubicBezTo>
                  <a:cubicBezTo>
                    <a:pt x="3419" y="17126"/>
                    <a:pt x="2751" y="17358"/>
                    <a:pt x="2344" y="17908"/>
                  </a:cubicBezTo>
                  <a:cubicBezTo>
                    <a:pt x="1917" y="18482"/>
                    <a:pt x="1881" y="19279"/>
                    <a:pt x="2096" y="19964"/>
                  </a:cubicBezTo>
                  <a:cubicBezTo>
                    <a:pt x="2308" y="20650"/>
                    <a:pt x="2745" y="21238"/>
                    <a:pt x="3209" y="21781"/>
                  </a:cubicBezTo>
                  <a:cubicBezTo>
                    <a:pt x="4828" y="23680"/>
                    <a:pt x="6902" y="25209"/>
                    <a:pt x="9246" y="26024"/>
                  </a:cubicBezTo>
                  <a:cubicBezTo>
                    <a:pt x="10555" y="26477"/>
                    <a:pt x="11811" y="26747"/>
                    <a:pt x="13072" y="26747"/>
                  </a:cubicBezTo>
                  <a:cubicBezTo>
                    <a:pt x="14065" y="26747"/>
                    <a:pt x="15061" y="26579"/>
                    <a:pt x="16087" y="26203"/>
                  </a:cubicBezTo>
                  <a:cubicBezTo>
                    <a:pt x="19885" y="23551"/>
                    <a:pt x="20749" y="18626"/>
                    <a:pt x="20599" y="14196"/>
                  </a:cubicBezTo>
                  <a:cubicBezTo>
                    <a:pt x="20574" y="13457"/>
                    <a:pt x="20653" y="12678"/>
                    <a:pt x="20301" y="12029"/>
                  </a:cubicBezTo>
                  <a:cubicBezTo>
                    <a:pt x="20028" y="11528"/>
                    <a:pt x="19475" y="11148"/>
                    <a:pt x="18933" y="11148"/>
                  </a:cubicBezTo>
                  <a:cubicBezTo>
                    <a:pt x="18776" y="11148"/>
                    <a:pt x="18619" y="11180"/>
                    <a:pt x="18471" y="11250"/>
                  </a:cubicBezTo>
                  <a:cubicBezTo>
                    <a:pt x="17921" y="11509"/>
                    <a:pt x="17681" y="12147"/>
                    <a:pt x="17373" y="12675"/>
                  </a:cubicBezTo>
                  <a:cubicBezTo>
                    <a:pt x="16967" y="13378"/>
                    <a:pt x="16356" y="13959"/>
                    <a:pt x="15639" y="14330"/>
                  </a:cubicBezTo>
                  <a:cubicBezTo>
                    <a:pt x="15341" y="14484"/>
                    <a:pt x="15000" y="14601"/>
                    <a:pt x="14672" y="14601"/>
                  </a:cubicBezTo>
                  <a:cubicBezTo>
                    <a:pt x="14481" y="14601"/>
                    <a:pt x="14294" y="14561"/>
                    <a:pt x="14124" y="14466"/>
                  </a:cubicBezTo>
                  <a:cubicBezTo>
                    <a:pt x="13485" y="14114"/>
                    <a:pt x="13410" y="13235"/>
                    <a:pt x="13413" y="12499"/>
                  </a:cubicBezTo>
                  <a:cubicBezTo>
                    <a:pt x="13424" y="11128"/>
                    <a:pt x="13432" y="9760"/>
                    <a:pt x="13442" y="8389"/>
                  </a:cubicBezTo>
                  <a:cubicBezTo>
                    <a:pt x="13445" y="7654"/>
                    <a:pt x="13445" y="6903"/>
                    <a:pt x="13220" y="6206"/>
                  </a:cubicBezTo>
                  <a:cubicBezTo>
                    <a:pt x="12990" y="5507"/>
                    <a:pt x="12484" y="4861"/>
                    <a:pt x="11784" y="4664"/>
                  </a:cubicBezTo>
                  <a:cubicBezTo>
                    <a:pt x="11666" y="4631"/>
                    <a:pt x="11543" y="4615"/>
                    <a:pt x="11419" y="4615"/>
                  </a:cubicBezTo>
                  <a:cubicBezTo>
                    <a:pt x="10815" y="4615"/>
                    <a:pt x="10198" y="4993"/>
                    <a:pt x="10075" y="5590"/>
                  </a:cubicBezTo>
                  <a:cubicBezTo>
                    <a:pt x="10011" y="5891"/>
                    <a:pt x="10072" y="6203"/>
                    <a:pt x="10054" y="6505"/>
                  </a:cubicBezTo>
                  <a:cubicBezTo>
                    <a:pt x="10032" y="6814"/>
                    <a:pt x="9888" y="7151"/>
                    <a:pt x="9602" y="7233"/>
                  </a:cubicBezTo>
                  <a:cubicBezTo>
                    <a:pt x="9555" y="7247"/>
                    <a:pt x="9508" y="7253"/>
                    <a:pt x="9462" y="7253"/>
                  </a:cubicBezTo>
                  <a:cubicBezTo>
                    <a:pt x="9216" y="7253"/>
                    <a:pt x="8978" y="7077"/>
                    <a:pt x="8794" y="6896"/>
                  </a:cubicBezTo>
                  <a:cubicBezTo>
                    <a:pt x="8033" y="6156"/>
                    <a:pt x="7520" y="5199"/>
                    <a:pt x="7039" y="4247"/>
                  </a:cubicBezTo>
                  <a:cubicBezTo>
                    <a:pt x="6557" y="3296"/>
                    <a:pt x="6091" y="2323"/>
                    <a:pt x="5402" y="1516"/>
                  </a:cubicBezTo>
                  <a:cubicBezTo>
                    <a:pt x="4713" y="704"/>
                    <a:pt x="3762" y="62"/>
                    <a:pt x="2710" y="4"/>
                  </a:cubicBezTo>
                  <a:cubicBezTo>
                    <a:pt x="2665" y="2"/>
                    <a:pt x="2619" y="0"/>
                    <a:pt x="2574" y="0"/>
                  </a:cubicBezTo>
                  <a:close/>
                </a:path>
              </a:pathLst>
            </a:custGeom>
            <a:solidFill>
              <a:srgbClr val="FFF2C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52" name="Google Shape;952;p8"/>
            <p:cNvSpPr/>
            <p:nvPr/>
          </p:nvSpPr>
          <p:spPr>
            <a:xfrm>
              <a:off x="4380949" y="3168602"/>
              <a:ext cx="665088" cy="1533672"/>
            </a:xfrm>
            <a:custGeom>
              <a:rect b="b" l="l" r="r" t="t"/>
              <a:pathLst>
                <a:path extrusionOk="0" h="34548" w="14982">
                  <a:moveTo>
                    <a:pt x="0" y="0"/>
                  </a:moveTo>
                  <a:cubicBezTo>
                    <a:pt x="0" y="4"/>
                    <a:pt x="25" y="25"/>
                    <a:pt x="72" y="72"/>
                  </a:cubicBezTo>
                  <a:cubicBezTo>
                    <a:pt x="125" y="118"/>
                    <a:pt x="201" y="183"/>
                    <a:pt x="291" y="266"/>
                  </a:cubicBezTo>
                  <a:cubicBezTo>
                    <a:pt x="485" y="434"/>
                    <a:pt x="768" y="686"/>
                    <a:pt x="1124" y="1019"/>
                  </a:cubicBezTo>
                  <a:cubicBezTo>
                    <a:pt x="1838" y="1684"/>
                    <a:pt x="2843" y="2681"/>
                    <a:pt x="3934" y="4049"/>
                  </a:cubicBezTo>
                  <a:cubicBezTo>
                    <a:pt x="4480" y="4731"/>
                    <a:pt x="5047" y="5502"/>
                    <a:pt x="5643" y="6342"/>
                  </a:cubicBezTo>
                  <a:cubicBezTo>
                    <a:pt x="6238" y="7182"/>
                    <a:pt x="6866" y="8083"/>
                    <a:pt x="7491" y="9056"/>
                  </a:cubicBezTo>
                  <a:cubicBezTo>
                    <a:pt x="8115" y="10029"/>
                    <a:pt x="8744" y="11073"/>
                    <a:pt x="9304" y="12200"/>
                  </a:cubicBezTo>
                  <a:cubicBezTo>
                    <a:pt x="9587" y="12760"/>
                    <a:pt x="9842" y="13349"/>
                    <a:pt x="10096" y="13949"/>
                  </a:cubicBezTo>
                  <a:cubicBezTo>
                    <a:pt x="10355" y="14547"/>
                    <a:pt x="10613" y="15158"/>
                    <a:pt x="10879" y="15771"/>
                  </a:cubicBezTo>
                  <a:cubicBezTo>
                    <a:pt x="11924" y="18238"/>
                    <a:pt x="12843" y="20620"/>
                    <a:pt x="13499" y="22846"/>
                  </a:cubicBezTo>
                  <a:cubicBezTo>
                    <a:pt x="14160" y="25072"/>
                    <a:pt x="14551" y="27132"/>
                    <a:pt x="14723" y="28876"/>
                  </a:cubicBezTo>
                  <a:cubicBezTo>
                    <a:pt x="14899" y="30624"/>
                    <a:pt x="14864" y="32053"/>
                    <a:pt x="14791" y="33029"/>
                  </a:cubicBezTo>
                  <a:cubicBezTo>
                    <a:pt x="14752" y="33517"/>
                    <a:pt x="14716" y="33898"/>
                    <a:pt x="14680" y="34156"/>
                  </a:cubicBezTo>
                  <a:cubicBezTo>
                    <a:pt x="14666" y="34279"/>
                    <a:pt x="14655" y="34375"/>
                    <a:pt x="14648" y="34447"/>
                  </a:cubicBezTo>
                  <a:cubicBezTo>
                    <a:pt x="14640" y="34515"/>
                    <a:pt x="14637" y="34547"/>
                    <a:pt x="14640" y="34547"/>
                  </a:cubicBezTo>
                  <a:cubicBezTo>
                    <a:pt x="14645" y="34547"/>
                    <a:pt x="14652" y="34515"/>
                    <a:pt x="14662" y="34451"/>
                  </a:cubicBezTo>
                  <a:cubicBezTo>
                    <a:pt x="14673" y="34378"/>
                    <a:pt x="14688" y="34282"/>
                    <a:pt x="14709" y="34160"/>
                  </a:cubicBezTo>
                  <a:cubicBezTo>
                    <a:pt x="14752" y="33905"/>
                    <a:pt x="14799" y="33525"/>
                    <a:pt x="14845" y="33033"/>
                  </a:cubicBezTo>
                  <a:cubicBezTo>
                    <a:pt x="14932" y="32053"/>
                    <a:pt x="14982" y="30624"/>
                    <a:pt x="14817" y="28869"/>
                  </a:cubicBezTo>
                  <a:cubicBezTo>
                    <a:pt x="14659" y="27114"/>
                    <a:pt x="14274" y="25043"/>
                    <a:pt x="13618" y="22810"/>
                  </a:cubicBezTo>
                  <a:cubicBezTo>
                    <a:pt x="12965" y="20574"/>
                    <a:pt x="12049" y="18183"/>
                    <a:pt x="11001" y="15718"/>
                  </a:cubicBezTo>
                  <a:cubicBezTo>
                    <a:pt x="10739" y="15104"/>
                    <a:pt x="10477" y="14494"/>
                    <a:pt x="10222" y="13894"/>
                  </a:cubicBezTo>
                  <a:cubicBezTo>
                    <a:pt x="9964" y="13295"/>
                    <a:pt x="9709" y="12703"/>
                    <a:pt x="9422" y="12140"/>
                  </a:cubicBezTo>
                  <a:cubicBezTo>
                    <a:pt x="8855" y="11009"/>
                    <a:pt x="8227" y="9960"/>
                    <a:pt x="7595" y="8988"/>
                  </a:cubicBezTo>
                  <a:cubicBezTo>
                    <a:pt x="6967" y="8015"/>
                    <a:pt x="6332" y="7114"/>
                    <a:pt x="5732" y="6274"/>
                  </a:cubicBezTo>
                  <a:cubicBezTo>
                    <a:pt x="5133" y="5438"/>
                    <a:pt x="4558" y="4670"/>
                    <a:pt x="4006" y="3988"/>
                  </a:cubicBezTo>
                  <a:cubicBezTo>
                    <a:pt x="2903" y="2624"/>
                    <a:pt x="1884" y="1634"/>
                    <a:pt x="1159" y="980"/>
                  </a:cubicBezTo>
                  <a:cubicBezTo>
                    <a:pt x="797" y="653"/>
                    <a:pt x="506" y="406"/>
                    <a:pt x="309" y="244"/>
                  </a:cubicBezTo>
                  <a:cubicBezTo>
                    <a:pt x="211" y="166"/>
                    <a:pt x="140" y="105"/>
                    <a:pt x="82" y="61"/>
                  </a:cubicBezTo>
                  <a:cubicBezTo>
                    <a:pt x="29" y="18"/>
                    <a:pt x="4" y="0"/>
                    <a:pt x="0" y="0"/>
                  </a:cubicBezTo>
                  <a:close/>
                </a:path>
              </a:pathLst>
            </a:custGeom>
            <a:solidFill>
              <a:srgbClr val="434343"/>
            </a:solidFill>
            <a:ln cap="flat" cmpd="sng" w="9525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53" name="Google Shape;953;p8"/>
            <p:cNvSpPr/>
            <p:nvPr/>
          </p:nvSpPr>
          <p:spPr>
            <a:xfrm>
              <a:off x="4797120" y="3348164"/>
              <a:ext cx="48477" cy="359002"/>
            </a:xfrm>
            <a:custGeom>
              <a:rect b="b" l="l" r="r" t="t"/>
              <a:pathLst>
                <a:path extrusionOk="0" h="8087" w="1092">
                  <a:moveTo>
                    <a:pt x="1081" y="1"/>
                  </a:moveTo>
                  <a:lnTo>
                    <a:pt x="1081" y="1"/>
                  </a:lnTo>
                  <a:cubicBezTo>
                    <a:pt x="1074" y="1"/>
                    <a:pt x="1041" y="108"/>
                    <a:pt x="991" y="309"/>
                  </a:cubicBezTo>
                  <a:cubicBezTo>
                    <a:pt x="937" y="510"/>
                    <a:pt x="876" y="801"/>
                    <a:pt x="808" y="1167"/>
                  </a:cubicBezTo>
                  <a:cubicBezTo>
                    <a:pt x="668" y="1892"/>
                    <a:pt x="528" y="2908"/>
                    <a:pt x="413" y="4028"/>
                  </a:cubicBezTo>
                  <a:cubicBezTo>
                    <a:pt x="302" y="5133"/>
                    <a:pt x="198" y="6135"/>
                    <a:pt x="123" y="6899"/>
                  </a:cubicBezTo>
                  <a:cubicBezTo>
                    <a:pt x="87" y="7244"/>
                    <a:pt x="54" y="7535"/>
                    <a:pt x="29" y="7767"/>
                  </a:cubicBezTo>
                  <a:cubicBezTo>
                    <a:pt x="7" y="7972"/>
                    <a:pt x="0" y="8087"/>
                    <a:pt x="7" y="8087"/>
                  </a:cubicBezTo>
                  <a:cubicBezTo>
                    <a:pt x="7" y="8087"/>
                    <a:pt x="8" y="8087"/>
                    <a:pt x="8" y="8087"/>
                  </a:cubicBezTo>
                  <a:cubicBezTo>
                    <a:pt x="19" y="8087"/>
                    <a:pt x="44" y="7976"/>
                    <a:pt x="80" y="7775"/>
                  </a:cubicBezTo>
                  <a:cubicBezTo>
                    <a:pt x="118" y="7570"/>
                    <a:pt x="166" y="7276"/>
                    <a:pt x="216" y="6910"/>
                  </a:cubicBezTo>
                  <a:cubicBezTo>
                    <a:pt x="320" y="6178"/>
                    <a:pt x="431" y="5161"/>
                    <a:pt x="546" y="4042"/>
                  </a:cubicBezTo>
                  <a:cubicBezTo>
                    <a:pt x="661" y="2922"/>
                    <a:pt x="786" y="1910"/>
                    <a:pt x="901" y="1182"/>
                  </a:cubicBezTo>
                  <a:cubicBezTo>
                    <a:pt x="955" y="819"/>
                    <a:pt x="1006" y="524"/>
                    <a:pt x="1041" y="320"/>
                  </a:cubicBezTo>
                  <a:cubicBezTo>
                    <a:pt x="1077" y="119"/>
                    <a:pt x="1092" y="4"/>
                    <a:pt x="1081" y="1"/>
                  </a:cubicBezTo>
                  <a:close/>
                </a:path>
              </a:pathLst>
            </a:custGeom>
            <a:solidFill>
              <a:srgbClr val="434343"/>
            </a:solidFill>
            <a:ln cap="flat" cmpd="sng" w="9525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54" name="Google Shape;954;p8"/>
            <p:cNvSpPr/>
            <p:nvPr/>
          </p:nvSpPr>
          <p:spPr>
            <a:xfrm>
              <a:off x="4377886" y="3628362"/>
              <a:ext cx="419731" cy="78930"/>
            </a:xfrm>
            <a:custGeom>
              <a:rect b="b" l="l" r="r" t="t"/>
              <a:pathLst>
                <a:path extrusionOk="0" h="1778" w="9455">
                  <a:moveTo>
                    <a:pt x="209" y="1"/>
                  </a:moveTo>
                  <a:cubicBezTo>
                    <a:pt x="74" y="1"/>
                    <a:pt x="0" y="4"/>
                    <a:pt x="0" y="9"/>
                  </a:cubicBezTo>
                  <a:cubicBezTo>
                    <a:pt x="0" y="20"/>
                    <a:pt x="137" y="34"/>
                    <a:pt x="378" y="55"/>
                  </a:cubicBezTo>
                  <a:cubicBezTo>
                    <a:pt x="622" y="77"/>
                    <a:pt x="974" y="106"/>
                    <a:pt x="1405" y="156"/>
                  </a:cubicBezTo>
                  <a:cubicBezTo>
                    <a:pt x="2270" y="249"/>
                    <a:pt x="3461" y="422"/>
                    <a:pt x="4768" y="666"/>
                  </a:cubicBezTo>
                  <a:cubicBezTo>
                    <a:pt x="6074" y="917"/>
                    <a:pt x="7248" y="1190"/>
                    <a:pt x="8088" y="1417"/>
                  </a:cubicBezTo>
                  <a:cubicBezTo>
                    <a:pt x="8511" y="1524"/>
                    <a:pt x="8848" y="1621"/>
                    <a:pt x="9085" y="1685"/>
                  </a:cubicBezTo>
                  <a:cubicBezTo>
                    <a:pt x="9288" y="1745"/>
                    <a:pt x="9415" y="1777"/>
                    <a:pt x="9445" y="1777"/>
                  </a:cubicBezTo>
                  <a:cubicBezTo>
                    <a:pt x="9449" y="1777"/>
                    <a:pt x="9451" y="1776"/>
                    <a:pt x="9451" y="1775"/>
                  </a:cubicBezTo>
                  <a:cubicBezTo>
                    <a:pt x="9455" y="1768"/>
                    <a:pt x="9330" y="1718"/>
                    <a:pt x="9100" y="1635"/>
                  </a:cubicBezTo>
                  <a:cubicBezTo>
                    <a:pt x="8870" y="1553"/>
                    <a:pt x="8533" y="1442"/>
                    <a:pt x="8113" y="1319"/>
                  </a:cubicBezTo>
                  <a:cubicBezTo>
                    <a:pt x="7276" y="1072"/>
                    <a:pt x="6103" y="781"/>
                    <a:pt x="4793" y="534"/>
                  </a:cubicBezTo>
                  <a:cubicBezTo>
                    <a:pt x="3482" y="285"/>
                    <a:pt x="2283" y="128"/>
                    <a:pt x="1415" y="60"/>
                  </a:cubicBezTo>
                  <a:cubicBezTo>
                    <a:pt x="981" y="24"/>
                    <a:pt x="625" y="9"/>
                    <a:pt x="381" y="2"/>
                  </a:cubicBezTo>
                  <a:cubicBezTo>
                    <a:pt x="316" y="1"/>
                    <a:pt x="258" y="1"/>
                    <a:pt x="209" y="1"/>
                  </a:cubicBezTo>
                  <a:close/>
                </a:path>
              </a:pathLst>
            </a:custGeom>
            <a:solidFill>
              <a:srgbClr val="434343"/>
            </a:solidFill>
            <a:ln cap="flat" cmpd="sng" w="9525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55" name="Google Shape;955;p8"/>
            <p:cNvSpPr/>
            <p:nvPr/>
          </p:nvSpPr>
          <p:spPr>
            <a:xfrm>
              <a:off x="4980013" y="3637507"/>
              <a:ext cx="211663" cy="535906"/>
            </a:xfrm>
            <a:custGeom>
              <a:rect b="b" l="l" r="r" t="t"/>
              <a:pathLst>
                <a:path extrusionOk="0" h="12072" w="4768">
                  <a:moveTo>
                    <a:pt x="4764" y="0"/>
                  </a:moveTo>
                  <a:lnTo>
                    <a:pt x="4764" y="0"/>
                  </a:lnTo>
                  <a:cubicBezTo>
                    <a:pt x="4760" y="0"/>
                    <a:pt x="4739" y="40"/>
                    <a:pt x="4699" y="119"/>
                  </a:cubicBezTo>
                  <a:cubicBezTo>
                    <a:pt x="4656" y="209"/>
                    <a:pt x="4602" y="323"/>
                    <a:pt x="4538" y="460"/>
                  </a:cubicBezTo>
                  <a:cubicBezTo>
                    <a:pt x="4397" y="758"/>
                    <a:pt x="4208" y="1192"/>
                    <a:pt x="3981" y="1734"/>
                  </a:cubicBezTo>
                  <a:cubicBezTo>
                    <a:pt x="3526" y="2818"/>
                    <a:pt x="2944" y="4333"/>
                    <a:pt x="2323" y="6013"/>
                  </a:cubicBezTo>
                  <a:cubicBezTo>
                    <a:pt x="1702" y="7696"/>
                    <a:pt x="1132" y="9214"/>
                    <a:pt x="701" y="10306"/>
                  </a:cubicBezTo>
                  <a:cubicBezTo>
                    <a:pt x="489" y="10833"/>
                    <a:pt x="313" y="11271"/>
                    <a:pt x="184" y="11594"/>
                  </a:cubicBezTo>
                  <a:cubicBezTo>
                    <a:pt x="130" y="11734"/>
                    <a:pt x="83" y="11853"/>
                    <a:pt x="47" y="11946"/>
                  </a:cubicBezTo>
                  <a:cubicBezTo>
                    <a:pt x="15" y="12028"/>
                    <a:pt x="1" y="12072"/>
                    <a:pt x="4" y="12072"/>
                  </a:cubicBezTo>
                  <a:cubicBezTo>
                    <a:pt x="4" y="12072"/>
                    <a:pt x="5" y="12072"/>
                    <a:pt x="5" y="12072"/>
                  </a:cubicBezTo>
                  <a:cubicBezTo>
                    <a:pt x="14" y="12072"/>
                    <a:pt x="35" y="12032"/>
                    <a:pt x="69" y="11957"/>
                  </a:cubicBezTo>
                  <a:cubicBezTo>
                    <a:pt x="116" y="11866"/>
                    <a:pt x="169" y="11752"/>
                    <a:pt x="231" y="11616"/>
                  </a:cubicBezTo>
                  <a:cubicBezTo>
                    <a:pt x="370" y="11318"/>
                    <a:pt x="561" y="10884"/>
                    <a:pt x="791" y="10342"/>
                  </a:cubicBezTo>
                  <a:cubicBezTo>
                    <a:pt x="1246" y="9257"/>
                    <a:pt x="1828" y="7743"/>
                    <a:pt x="2449" y="6063"/>
                  </a:cubicBezTo>
                  <a:cubicBezTo>
                    <a:pt x="3070" y="4380"/>
                    <a:pt x="3637" y="2861"/>
                    <a:pt x="4071" y="1770"/>
                  </a:cubicBezTo>
                  <a:cubicBezTo>
                    <a:pt x="4283" y="1242"/>
                    <a:pt x="4455" y="805"/>
                    <a:pt x="4584" y="482"/>
                  </a:cubicBezTo>
                  <a:cubicBezTo>
                    <a:pt x="4642" y="341"/>
                    <a:pt x="4689" y="223"/>
                    <a:pt x="4725" y="129"/>
                  </a:cubicBezTo>
                  <a:cubicBezTo>
                    <a:pt x="4753" y="48"/>
                    <a:pt x="4768" y="5"/>
                    <a:pt x="4764" y="0"/>
                  </a:cubicBezTo>
                  <a:close/>
                </a:path>
              </a:pathLst>
            </a:custGeom>
            <a:solidFill>
              <a:srgbClr val="434343"/>
            </a:solidFill>
            <a:ln cap="flat" cmpd="sng" w="9525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56" name="Google Shape;956;p8"/>
            <p:cNvSpPr/>
            <p:nvPr/>
          </p:nvSpPr>
          <p:spPr>
            <a:xfrm>
              <a:off x="4422677" y="3993702"/>
              <a:ext cx="557747" cy="179790"/>
            </a:xfrm>
            <a:custGeom>
              <a:rect b="b" l="l" r="r" t="t"/>
              <a:pathLst>
                <a:path extrusionOk="0" h="4050" w="12564">
                  <a:moveTo>
                    <a:pt x="8" y="0"/>
                  </a:moveTo>
                  <a:cubicBezTo>
                    <a:pt x="3" y="0"/>
                    <a:pt x="1" y="1"/>
                    <a:pt x="0" y="2"/>
                  </a:cubicBezTo>
                  <a:cubicBezTo>
                    <a:pt x="0" y="6"/>
                    <a:pt x="43" y="24"/>
                    <a:pt x="126" y="52"/>
                  </a:cubicBezTo>
                  <a:cubicBezTo>
                    <a:pt x="227" y="85"/>
                    <a:pt x="345" y="125"/>
                    <a:pt x="492" y="175"/>
                  </a:cubicBezTo>
                  <a:cubicBezTo>
                    <a:pt x="830" y="286"/>
                    <a:pt x="1282" y="433"/>
                    <a:pt x="1834" y="612"/>
                  </a:cubicBezTo>
                  <a:cubicBezTo>
                    <a:pt x="2972" y="978"/>
                    <a:pt x="4534" y="1506"/>
                    <a:pt x="6260" y="2091"/>
                  </a:cubicBezTo>
                  <a:cubicBezTo>
                    <a:pt x="7987" y="2676"/>
                    <a:pt x="9555" y="3186"/>
                    <a:pt x="10700" y="3531"/>
                  </a:cubicBezTo>
                  <a:cubicBezTo>
                    <a:pt x="11271" y="3706"/>
                    <a:pt x="11734" y="3839"/>
                    <a:pt x="12057" y="3925"/>
                  </a:cubicBezTo>
                  <a:cubicBezTo>
                    <a:pt x="12204" y="3965"/>
                    <a:pt x="12330" y="3998"/>
                    <a:pt x="12430" y="4026"/>
                  </a:cubicBezTo>
                  <a:cubicBezTo>
                    <a:pt x="12495" y="4040"/>
                    <a:pt x="12538" y="4050"/>
                    <a:pt x="12553" y="4050"/>
                  </a:cubicBezTo>
                  <a:cubicBezTo>
                    <a:pt x="12557" y="4050"/>
                    <a:pt x="12559" y="4049"/>
                    <a:pt x="12559" y="4048"/>
                  </a:cubicBezTo>
                  <a:cubicBezTo>
                    <a:pt x="12563" y="4044"/>
                    <a:pt x="12520" y="4026"/>
                    <a:pt x="12438" y="3998"/>
                  </a:cubicBezTo>
                  <a:cubicBezTo>
                    <a:pt x="12337" y="3965"/>
                    <a:pt x="12219" y="3925"/>
                    <a:pt x="12072" y="3875"/>
                  </a:cubicBezTo>
                  <a:cubicBezTo>
                    <a:pt x="11734" y="3768"/>
                    <a:pt x="11282" y="3620"/>
                    <a:pt x="10725" y="3441"/>
                  </a:cubicBezTo>
                  <a:cubicBezTo>
                    <a:pt x="9591" y="3072"/>
                    <a:pt x="8030" y="2543"/>
                    <a:pt x="6303" y="1962"/>
                  </a:cubicBezTo>
                  <a:cubicBezTo>
                    <a:pt x="4577" y="1377"/>
                    <a:pt x="3008" y="864"/>
                    <a:pt x="1864" y="519"/>
                  </a:cubicBezTo>
                  <a:cubicBezTo>
                    <a:pt x="1292" y="347"/>
                    <a:pt x="830" y="211"/>
                    <a:pt x="507" y="125"/>
                  </a:cubicBezTo>
                  <a:cubicBezTo>
                    <a:pt x="356" y="85"/>
                    <a:pt x="234" y="52"/>
                    <a:pt x="133" y="27"/>
                  </a:cubicBezTo>
                  <a:cubicBezTo>
                    <a:pt x="65" y="10"/>
                    <a:pt x="23" y="0"/>
                    <a:pt x="8" y="0"/>
                  </a:cubicBezTo>
                  <a:close/>
                </a:path>
              </a:pathLst>
            </a:custGeom>
            <a:solidFill>
              <a:srgbClr val="434343"/>
            </a:solidFill>
            <a:ln cap="flat" cmpd="sng" w="9525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957" name="Google Shape;957;p8"/>
          <p:cNvSpPr txBox="1"/>
          <p:nvPr/>
        </p:nvSpPr>
        <p:spPr>
          <a:xfrm>
            <a:off x="2724727" y="1593432"/>
            <a:ext cx="343181" cy="3077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de-DE" sz="1400" u="none" cap="none" strike="noStrike">
                <a:solidFill>
                  <a:schemeClr val="accent3"/>
                </a:solidFill>
                <a:latin typeface="Arial"/>
                <a:ea typeface="Arial"/>
                <a:cs typeface="Arial"/>
                <a:sym typeface="Arial"/>
              </a:rPr>
              <a:t>?</a:t>
            </a:r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AFAFA"/>
        </a:solidFill>
      </p:bgPr>
    </p:bg>
    <p:spTree>
      <p:nvGrpSpPr>
        <p:cNvPr id="961" name="Shape 9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" name="Google Shape;962;p9"/>
          <p:cNvSpPr txBox="1"/>
          <p:nvPr>
            <p:ph type="ctrTitle"/>
          </p:nvPr>
        </p:nvSpPr>
        <p:spPr>
          <a:xfrm>
            <a:off x="5180650" y="457300"/>
            <a:ext cx="3194700" cy="481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rPr lang="de-DE"/>
              <a:t>Literaturverzeichnis</a:t>
            </a:r>
            <a:endParaRPr/>
          </a:p>
        </p:txBody>
      </p:sp>
      <p:sp>
        <p:nvSpPr>
          <p:cNvPr id="963" name="Google Shape;963;p9"/>
          <p:cNvSpPr txBox="1"/>
          <p:nvPr>
            <p:ph idx="1" type="subTitle"/>
          </p:nvPr>
        </p:nvSpPr>
        <p:spPr>
          <a:xfrm flipH="1">
            <a:off x="889274" y="1030050"/>
            <a:ext cx="7353025" cy="2884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</a:pPr>
            <a:r>
              <a:rPr i="1" lang="de-DE" sz="1800">
                <a:latin typeface="Times New Roman"/>
                <a:ea typeface="Times New Roman"/>
                <a:cs typeface="Times New Roman"/>
                <a:sym typeface="Times New Roman"/>
              </a:rPr>
              <a:t>Gugutzer, Robert, Klein, Gabriele, Meuser, Michael</a:t>
            </a:r>
            <a:r>
              <a:rPr lang="de-DE" sz="1800">
                <a:latin typeface="Times New Roman"/>
                <a:ea typeface="Times New Roman"/>
                <a:cs typeface="Times New Roman"/>
                <a:sym typeface="Times New Roman"/>
              </a:rPr>
              <a:t> (Hrsg.) (Handbuch Körpersoziologie, 2017): Handbuch Körpersoziologie: Forschungsfelder und Methodische Zugänge, Bd. 2, Wiesbaden: Springer Fachmedien Wiesbaden, 2017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</a:pPr>
            <a:r>
              <a:rPr i="1" lang="de-DE" sz="1800">
                <a:latin typeface="Times New Roman"/>
                <a:ea typeface="Times New Roman"/>
                <a:cs typeface="Times New Roman"/>
                <a:sym typeface="Times New Roman"/>
              </a:rPr>
              <a:t>Salcher, Ernst F. </a:t>
            </a:r>
            <a:r>
              <a:rPr lang="de-DE" sz="1800">
                <a:latin typeface="Times New Roman"/>
                <a:ea typeface="Times New Roman"/>
                <a:cs typeface="Times New Roman"/>
                <a:sym typeface="Times New Roman"/>
              </a:rPr>
              <a:t>(Psychologische Marktforschung, 2011): Psychologische Marktforschung, Hawthorne: De Gruyter, 2011</a:t>
            </a:r>
            <a:endParaRPr sz="180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</a:pPr>
            <a:r>
              <a:t/>
            </a:r>
            <a:endParaRPr sz="18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AFAFA"/>
        </a:solidFill>
      </p:bgPr>
    </p:bg>
    <p:spTree>
      <p:nvGrpSpPr>
        <p:cNvPr id="967" name="Shape 9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68" name="Google Shape;968;p10"/>
          <p:cNvGrpSpPr/>
          <p:nvPr/>
        </p:nvGrpSpPr>
        <p:grpSpPr>
          <a:xfrm>
            <a:off x="7561954" y="2976041"/>
            <a:ext cx="921144" cy="1561106"/>
            <a:chOff x="4321997" y="3141168"/>
            <a:chExt cx="921144" cy="1561106"/>
          </a:xfrm>
        </p:grpSpPr>
        <p:sp>
          <p:nvSpPr>
            <p:cNvPr id="969" name="Google Shape;969;p10"/>
            <p:cNvSpPr/>
            <p:nvPr/>
          </p:nvSpPr>
          <p:spPr>
            <a:xfrm>
              <a:off x="4321997" y="3141168"/>
              <a:ext cx="921144" cy="1187366"/>
            </a:xfrm>
            <a:custGeom>
              <a:rect b="b" l="l" r="r" t="t"/>
              <a:pathLst>
                <a:path extrusionOk="0" h="26747" w="20750">
                  <a:moveTo>
                    <a:pt x="2574" y="0"/>
                  </a:moveTo>
                  <a:cubicBezTo>
                    <a:pt x="1560" y="0"/>
                    <a:pt x="524" y="638"/>
                    <a:pt x="269" y="1627"/>
                  </a:cubicBezTo>
                  <a:cubicBezTo>
                    <a:pt x="0" y="2664"/>
                    <a:pt x="607" y="3716"/>
                    <a:pt x="1264" y="4552"/>
                  </a:cubicBezTo>
                  <a:cubicBezTo>
                    <a:pt x="2240" y="5797"/>
                    <a:pt x="3396" y="6900"/>
                    <a:pt x="4680" y="7811"/>
                  </a:cubicBezTo>
                  <a:cubicBezTo>
                    <a:pt x="4910" y="7977"/>
                    <a:pt x="5162" y="8152"/>
                    <a:pt x="5251" y="8425"/>
                  </a:cubicBezTo>
                  <a:cubicBezTo>
                    <a:pt x="5412" y="8913"/>
                    <a:pt x="4946" y="9402"/>
                    <a:pt x="4461" y="9563"/>
                  </a:cubicBezTo>
                  <a:cubicBezTo>
                    <a:pt x="3916" y="9746"/>
                    <a:pt x="3320" y="9688"/>
                    <a:pt x="2745" y="9756"/>
                  </a:cubicBezTo>
                  <a:cubicBezTo>
                    <a:pt x="2175" y="9824"/>
                    <a:pt x="1554" y="10076"/>
                    <a:pt x="1335" y="10618"/>
                  </a:cubicBezTo>
                  <a:cubicBezTo>
                    <a:pt x="1034" y="11368"/>
                    <a:pt x="1662" y="12158"/>
                    <a:pt x="2283" y="12672"/>
                  </a:cubicBezTo>
                  <a:cubicBezTo>
                    <a:pt x="3521" y="13705"/>
                    <a:pt x="4935" y="14519"/>
                    <a:pt x="6443" y="15072"/>
                  </a:cubicBezTo>
                  <a:cubicBezTo>
                    <a:pt x="6981" y="15270"/>
                    <a:pt x="7552" y="15445"/>
                    <a:pt x="7986" y="15826"/>
                  </a:cubicBezTo>
                  <a:cubicBezTo>
                    <a:pt x="8424" y="16207"/>
                    <a:pt x="8686" y="16867"/>
                    <a:pt x="8424" y="17384"/>
                  </a:cubicBezTo>
                  <a:cubicBezTo>
                    <a:pt x="8209" y="17803"/>
                    <a:pt x="7723" y="17991"/>
                    <a:pt x="7244" y="17991"/>
                  </a:cubicBezTo>
                  <a:cubicBezTo>
                    <a:pt x="7133" y="17991"/>
                    <a:pt x="7023" y="17981"/>
                    <a:pt x="6917" y="17962"/>
                  </a:cubicBezTo>
                  <a:cubicBezTo>
                    <a:pt x="6350" y="17857"/>
                    <a:pt x="5843" y="17549"/>
                    <a:pt x="5305" y="17348"/>
                  </a:cubicBezTo>
                  <a:cubicBezTo>
                    <a:pt x="4931" y="17206"/>
                    <a:pt x="4517" y="17126"/>
                    <a:pt x="4111" y="17126"/>
                  </a:cubicBezTo>
                  <a:cubicBezTo>
                    <a:pt x="3419" y="17126"/>
                    <a:pt x="2751" y="17358"/>
                    <a:pt x="2344" y="17908"/>
                  </a:cubicBezTo>
                  <a:cubicBezTo>
                    <a:pt x="1917" y="18482"/>
                    <a:pt x="1881" y="19279"/>
                    <a:pt x="2096" y="19964"/>
                  </a:cubicBezTo>
                  <a:cubicBezTo>
                    <a:pt x="2308" y="20650"/>
                    <a:pt x="2745" y="21238"/>
                    <a:pt x="3209" y="21781"/>
                  </a:cubicBezTo>
                  <a:cubicBezTo>
                    <a:pt x="4828" y="23680"/>
                    <a:pt x="6902" y="25209"/>
                    <a:pt x="9246" y="26024"/>
                  </a:cubicBezTo>
                  <a:cubicBezTo>
                    <a:pt x="10555" y="26477"/>
                    <a:pt x="11811" y="26747"/>
                    <a:pt x="13072" y="26747"/>
                  </a:cubicBezTo>
                  <a:cubicBezTo>
                    <a:pt x="14065" y="26747"/>
                    <a:pt x="15061" y="26579"/>
                    <a:pt x="16087" y="26203"/>
                  </a:cubicBezTo>
                  <a:cubicBezTo>
                    <a:pt x="19885" y="23551"/>
                    <a:pt x="20749" y="18626"/>
                    <a:pt x="20599" y="14196"/>
                  </a:cubicBezTo>
                  <a:cubicBezTo>
                    <a:pt x="20574" y="13457"/>
                    <a:pt x="20653" y="12678"/>
                    <a:pt x="20301" y="12029"/>
                  </a:cubicBezTo>
                  <a:cubicBezTo>
                    <a:pt x="20028" y="11528"/>
                    <a:pt x="19475" y="11148"/>
                    <a:pt x="18933" y="11148"/>
                  </a:cubicBezTo>
                  <a:cubicBezTo>
                    <a:pt x="18776" y="11148"/>
                    <a:pt x="18619" y="11180"/>
                    <a:pt x="18471" y="11250"/>
                  </a:cubicBezTo>
                  <a:cubicBezTo>
                    <a:pt x="17921" y="11509"/>
                    <a:pt x="17681" y="12147"/>
                    <a:pt x="17373" y="12675"/>
                  </a:cubicBezTo>
                  <a:cubicBezTo>
                    <a:pt x="16967" y="13378"/>
                    <a:pt x="16356" y="13959"/>
                    <a:pt x="15639" y="14330"/>
                  </a:cubicBezTo>
                  <a:cubicBezTo>
                    <a:pt x="15341" y="14484"/>
                    <a:pt x="15000" y="14601"/>
                    <a:pt x="14672" y="14601"/>
                  </a:cubicBezTo>
                  <a:cubicBezTo>
                    <a:pt x="14481" y="14601"/>
                    <a:pt x="14294" y="14561"/>
                    <a:pt x="14124" y="14466"/>
                  </a:cubicBezTo>
                  <a:cubicBezTo>
                    <a:pt x="13485" y="14114"/>
                    <a:pt x="13410" y="13235"/>
                    <a:pt x="13413" y="12499"/>
                  </a:cubicBezTo>
                  <a:cubicBezTo>
                    <a:pt x="13424" y="11128"/>
                    <a:pt x="13432" y="9760"/>
                    <a:pt x="13442" y="8389"/>
                  </a:cubicBezTo>
                  <a:cubicBezTo>
                    <a:pt x="13445" y="7654"/>
                    <a:pt x="13445" y="6903"/>
                    <a:pt x="13220" y="6206"/>
                  </a:cubicBezTo>
                  <a:cubicBezTo>
                    <a:pt x="12990" y="5507"/>
                    <a:pt x="12484" y="4861"/>
                    <a:pt x="11784" y="4664"/>
                  </a:cubicBezTo>
                  <a:cubicBezTo>
                    <a:pt x="11666" y="4631"/>
                    <a:pt x="11543" y="4615"/>
                    <a:pt x="11419" y="4615"/>
                  </a:cubicBezTo>
                  <a:cubicBezTo>
                    <a:pt x="10815" y="4615"/>
                    <a:pt x="10198" y="4993"/>
                    <a:pt x="10075" y="5590"/>
                  </a:cubicBezTo>
                  <a:cubicBezTo>
                    <a:pt x="10011" y="5891"/>
                    <a:pt x="10072" y="6203"/>
                    <a:pt x="10054" y="6505"/>
                  </a:cubicBezTo>
                  <a:cubicBezTo>
                    <a:pt x="10032" y="6814"/>
                    <a:pt x="9888" y="7151"/>
                    <a:pt x="9602" y="7233"/>
                  </a:cubicBezTo>
                  <a:cubicBezTo>
                    <a:pt x="9555" y="7247"/>
                    <a:pt x="9508" y="7253"/>
                    <a:pt x="9462" y="7253"/>
                  </a:cubicBezTo>
                  <a:cubicBezTo>
                    <a:pt x="9216" y="7253"/>
                    <a:pt x="8978" y="7077"/>
                    <a:pt x="8794" y="6896"/>
                  </a:cubicBezTo>
                  <a:cubicBezTo>
                    <a:pt x="8033" y="6156"/>
                    <a:pt x="7520" y="5199"/>
                    <a:pt x="7039" y="4247"/>
                  </a:cubicBezTo>
                  <a:cubicBezTo>
                    <a:pt x="6557" y="3296"/>
                    <a:pt x="6091" y="2323"/>
                    <a:pt x="5402" y="1516"/>
                  </a:cubicBezTo>
                  <a:cubicBezTo>
                    <a:pt x="4713" y="704"/>
                    <a:pt x="3762" y="62"/>
                    <a:pt x="2710" y="4"/>
                  </a:cubicBezTo>
                  <a:cubicBezTo>
                    <a:pt x="2665" y="2"/>
                    <a:pt x="2619" y="0"/>
                    <a:pt x="2574" y="0"/>
                  </a:cubicBezTo>
                  <a:close/>
                </a:path>
              </a:pathLst>
            </a:custGeom>
            <a:solidFill>
              <a:srgbClr val="FFF2C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70" name="Google Shape;970;p10"/>
            <p:cNvSpPr/>
            <p:nvPr/>
          </p:nvSpPr>
          <p:spPr>
            <a:xfrm>
              <a:off x="4380949" y="3168602"/>
              <a:ext cx="665088" cy="1533672"/>
            </a:xfrm>
            <a:custGeom>
              <a:rect b="b" l="l" r="r" t="t"/>
              <a:pathLst>
                <a:path extrusionOk="0" h="34548" w="14982">
                  <a:moveTo>
                    <a:pt x="0" y="0"/>
                  </a:moveTo>
                  <a:cubicBezTo>
                    <a:pt x="0" y="4"/>
                    <a:pt x="25" y="25"/>
                    <a:pt x="72" y="72"/>
                  </a:cubicBezTo>
                  <a:cubicBezTo>
                    <a:pt x="125" y="118"/>
                    <a:pt x="201" y="183"/>
                    <a:pt x="291" y="266"/>
                  </a:cubicBezTo>
                  <a:cubicBezTo>
                    <a:pt x="485" y="434"/>
                    <a:pt x="768" y="686"/>
                    <a:pt x="1124" y="1019"/>
                  </a:cubicBezTo>
                  <a:cubicBezTo>
                    <a:pt x="1838" y="1684"/>
                    <a:pt x="2843" y="2681"/>
                    <a:pt x="3934" y="4049"/>
                  </a:cubicBezTo>
                  <a:cubicBezTo>
                    <a:pt x="4480" y="4731"/>
                    <a:pt x="5047" y="5502"/>
                    <a:pt x="5643" y="6342"/>
                  </a:cubicBezTo>
                  <a:cubicBezTo>
                    <a:pt x="6238" y="7182"/>
                    <a:pt x="6866" y="8083"/>
                    <a:pt x="7491" y="9056"/>
                  </a:cubicBezTo>
                  <a:cubicBezTo>
                    <a:pt x="8115" y="10029"/>
                    <a:pt x="8744" y="11073"/>
                    <a:pt x="9304" y="12200"/>
                  </a:cubicBezTo>
                  <a:cubicBezTo>
                    <a:pt x="9587" y="12760"/>
                    <a:pt x="9842" y="13349"/>
                    <a:pt x="10096" y="13949"/>
                  </a:cubicBezTo>
                  <a:cubicBezTo>
                    <a:pt x="10355" y="14547"/>
                    <a:pt x="10613" y="15158"/>
                    <a:pt x="10879" y="15771"/>
                  </a:cubicBezTo>
                  <a:cubicBezTo>
                    <a:pt x="11924" y="18238"/>
                    <a:pt x="12843" y="20620"/>
                    <a:pt x="13499" y="22846"/>
                  </a:cubicBezTo>
                  <a:cubicBezTo>
                    <a:pt x="14160" y="25072"/>
                    <a:pt x="14551" y="27132"/>
                    <a:pt x="14723" y="28876"/>
                  </a:cubicBezTo>
                  <a:cubicBezTo>
                    <a:pt x="14899" y="30624"/>
                    <a:pt x="14864" y="32053"/>
                    <a:pt x="14791" y="33029"/>
                  </a:cubicBezTo>
                  <a:cubicBezTo>
                    <a:pt x="14752" y="33517"/>
                    <a:pt x="14716" y="33898"/>
                    <a:pt x="14680" y="34156"/>
                  </a:cubicBezTo>
                  <a:cubicBezTo>
                    <a:pt x="14666" y="34279"/>
                    <a:pt x="14655" y="34375"/>
                    <a:pt x="14648" y="34447"/>
                  </a:cubicBezTo>
                  <a:cubicBezTo>
                    <a:pt x="14640" y="34515"/>
                    <a:pt x="14637" y="34547"/>
                    <a:pt x="14640" y="34547"/>
                  </a:cubicBezTo>
                  <a:cubicBezTo>
                    <a:pt x="14645" y="34547"/>
                    <a:pt x="14652" y="34515"/>
                    <a:pt x="14662" y="34451"/>
                  </a:cubicBezTo>
                  <a:cubicBezTo>
                    <a:pt x="14673" y="34378"/>
                    <a:pt x="14688" y="34282"/>
                    <a:pt x="14709" y="34160"/>
                  </a:cubicBezTo>
                  <a:cubicBezTo>
                    <a:pt x="14752" y="33905"/>
                    <a:pt x="14799" y="33525"/>
                    <a:pt x="14845" y="33033"/>
                  </a:cubicBezTo>
                  <a:cubicBezTo>
                    <a:pt x="14932" y="32053"/>
                    <a:pt x="14982" y="30624"/>
                    <a:pt x="14817" y="28869"/>
                  </a:cubicBezTo>
                  <a:cubicBezTo>
                    <a:pt x="14659" y="27114"/>
                    <a:pt x="14274" y="25043"/>
                    <a:pt x="13618" y="22810"/>
                  </a:cubicBezTo>
                  <a:cubicBezTo>
                    <a:pt x="12965" y="20574"/>
                    <a:pt x="12049" y="18183"/>
                    <a:pt x="11001" y="15718"/>
                  </a:cubicBezTo>
                  <a:cubicBezTo>
                    <a:pt x="10739" y="15104"/>
                    <a:pt x="10477" y="14494"/>
                    <a:pt x="10222" y="13894"/>
                  </a:cubicBezTo>
                  <a:cubicBezTo>
                    <a:pt x="9964" y="13295"/>
                    <a:pt x="9709" y="12703"/>
                    <a:pt x="9422" y="12140"/>
                  </a:cubicBezTo>
                  <a:cubicBezTo>
                    <a:pt x="8855" y="11009"/>
                    <a:pt x="8227" y="9960"/>
                    <a:pt x="7595" y="8988"/>
                  </a:cubicBezTo>
                  <a:cubicBezTo>
                    <a:pt x="6967" y="8015"/>
                    <a:pt x="6332" y="7114"/>
                    <a:pt x="5732" y="6274"/>
                  </a:cubicBezTo>
                  <a:cubicBezTo>
                    <a:pt x="5133" y="5438"/>
                    <a:pt x="4558" y="4670"/>
                    <a:pt x="4006" y="3988"/>
                  </a:cubicBezTo>
                  <a:cubicBezTo>
                    <a:pt x="2903" y="2624"/>
                    <a:pt x="1884" y="1634"/>
                    <a:pt x="1159" y="980"/>
                  </a:cubicBezTo>
                  <a:cubicBezTo>
                    <a:pt x="797" y="653"/>
                    <a:pt x="506" y="406"/>
                    <a:pt x="309" y="244"/>
                  </a:cubicBezTo>
                  <a:cubicBezTo>
                    <a:pt x="211" y="166"/>
                    <a:pt x="140" y="105"/>
                    <a:pt x="82" y="61"/>
                  </a:cubicBezTo>
                  <a:cubicBezTo>
                    <a:pt x="29" y="18"/>
                    <a:pt x="4" y="0"/>
                    <a:pt x="0" y="0"/>
                  </a:cubicBezTo>
                  <a:close/>
                </a:path>
              </a:pathLst>
            </a:custGeom>
            <a:solidFill>
              <a:srgbClr val="434343"/>
            </a:solidFill>
            <a:ln cap="flat" cmpd="sng" w="9525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71" name="Google Shape;971;p10"/>
            <p:cNvSpPr/>
            <p:nvPr/>
          </p:nvSpPr>
          <p:spPr>
            <a:xfrm>
              <a:off x="4797120" y="3348164"/>
              <a:ext cx="48477" cy="359002"/>
            </a:xfrm>
            <a:custGeom>
              <a:rect b="b" l="l" r="r" t="t"/>
              <a:pathLst>
                <a:path extrusionOk="0" h="8087" w="1092">
                  <a:moveTo>
                    <a:pt x="1081" y="1"/>
                  </a:moveTo>
                  <a:lnTo>
                    <a:pt x="1081" y="1"/>
                  </a:lnTo>
                  <a:cubicBezTo>
                    <a:pt x="1074" y="1"/>
                    <a:pt x="1041" y="108"/>
                    <a:pt x="991" y="309"/>
                  </a:cubicBezTo>
                  <a:cubicBezTo>
                    <a:pt x="937" y="510"/>
                    <a:pt x="876" y="801"/>
                    <a:pt x="808" y="1167"/>
                  </a:cubicBezTo>
                  <a:cubicBezTo>
                    <a:pt x="668" y="1892"/>
                    <a:pt x="528" y="2908"/>
                    <a:pt x="413" y="4028"/>
                  </a:cubicBezTo>
                  <a:cubicBezTo>
                    <a:pt x="302" y="5133"/>
                    <a:pt x="198" y="6135"/>
                    <a:pt x="123" y="6899"/>
                  </a:cubicBezTo>
                  <a:cubicBezTo>
                    <a:pt x="87" y="7244"/>
                    <a:pt x="54" y="7535"/>
                    <a:pt x="29" y="7767"/>
                  </a:cubicBezTo>
                  <a:cubicBezTo>
                    <a:pt x="7" y="7972"/>
                    <a:pt x="0" y="8087"/>
                    <a:pt x="7" y="8087"/>
                  </a:cubicBezTo>
                  <a:cubicBezTo>
                    <a:pt x="7" y="8087"/>
                    <a:pt x="8" y="8087"/>
                    <a:pt x="8" y="8087"/>
                  </a:cubicBezTo>
                  <a:cubicBezTo>
                    <a:pt x="19" y="8087"/>
                    <a:pt x="44" y="7976"/>
                    <a:pt x="80" y="7775"/>
                  </a:cubicBezTo>
                  <a:cubicBezTo>
                    <a:pt x="118" y="7570"/>
                    <a:pt x="166" y="7276"/>
                    <a:pt x="216" y="6910"/>
                  </a:cubicBezTo>
                  <a:cubicBezTo>
                    <a:pt x="320" y="6178"/>
                    <a:pt x="431" y="5161"/>
                    <a:pt x="546" y="4042"/>
                  </a:cubicBezTo>
                  <a:cubicBezTo>
                    <a:pt x="661" y="2922"/>
                    <a:pt x="786" y="1910"/>
                    <a:pt x="901" y="1182"/>
                  </a:cubicBezTo>
                  <a:cubicBezTo>
                    <a:pt x="955" y="819"/>
                    <a:pt x="1006" y="524"/>
                    <a:pt x="1041" y="320"/>
                  </a:cubicBezTo>
                  <a:cubicBezTo>
                    <a:pt x="1077" y="119"/>
                    <a:pt x="1092" y="4"/>
                    <a:pt x="1081" y="1"/>
                  </a:cubicBezTo>
                  <a:close/>
                </a:path>
              </a:pathLst>
            </a:custGeom>
            <a:solidFill>
              <a:srgbClr val="434343"/>
            </a:solidFill>
            <a:ln cap="flat" cmpd="sng" w="9525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72" name="Google Shape;972;p10"/>
            <p:cNvSpPr/>
            <p:nvPr/>
          </p:nvSpPr>
          <p:spPr>
            <a:xfrm>
              <a:off x="4377886" y="3628362"/>
              <a:ext cx="419731" cy="78930"/>
            </a:xfrm>
            <a:custGeom>
              <a:rect b="b" l="l" r="r" t="t"/>
              <a:pathLst>
                <a:path extrusionOk="0" h="1778" w="9455">
                  <a:moveTo>
                    <a:pt x="209" y="1"/>
                  </a:moveTo>
                  <a:cubicBezTo>
                    <a:pt x="74" y="1"/>
                    <a:pt x="0" y="4"/>
                    <a:pt x="0" y="9"/>
                  </a:cubicBezTo>
                  <a:cubicBezTo>
                    <a:pt x="0" y="20"/>
                    <a:pt x="137" y="34"/>
                    <a:pt x="378" y="55"/>
                  </a:cubicBezTo>
                  <a:cubicBezTo>
                    <a:pt x="622" y="77"/>
                    <a:pt x="974" y="106"/>
                    <a:pt x="1405" y="156"/>
                  </a:cubicBezTo>
                  <a:cubicBezTo>
                    <a:pt x="2270" y="249"/>
                    <a:pt x="3461" y="422"/>
                    <a:pt x="4768" y="666"/>
                  </a:cubicBezTo>
                  <a:cubicBezTo>
                    <a:pt x="6074" y="917"/>
                    <a:pt x="7248" y="1190"/>
                    <a:pt x="8088" y="1417"/>
                  </a:cubicBezTo>
                  <a:cubicBezTo>
                    <a:pt x="8511" y="1524"/>
                    <a:pt x="8848" y="1621"/>
                    <a:pt x="9085" y="1685"/>
                  </a:cubicBezTo>
                  <a:cubicBezTo>
                    <a:pt x="9288" y="1745"/>
                    <a:pt x="9415" y="1777"/>
                    <a:pt x="9445" y="1777"/>
                  </a:cubicBezTo>
                  <a:cubicBezTo>
                    <a:pt x="9449" y="1777"/>
                    <a:pt x="9451" y="1776"/>
                    <a:pt x="9451" y="1775"/>
                  </a:cubicBezTo>
                  <a:cubicBezTo>
                    <a:pt x="9455" y="1768"/>
                    <a:pt x="9330" y="1718"/>
                    <a:pt x="9100" y="1635"/>
                  </a:cubicBezTo>
                  <a:cubicBezTo>
                    <a:pt x="8870" y="1553"/>
                    <a:pt x="8533" y="1442"/>
                    <a:pt x="8113" y="1319"/>
                  </a:cubicBezTo>
                  <a:cubicBezTo>
                    <a:pt x="7276" y="1072"/>
                    <a:pt x="6103" y="781"/>
                    <a:pt x="4793" y="534"/>
                  </a:cubicBezTo>
                  <a:cubicBezTo>
                    <a:pt x="3482" y="285"/>
                    <a:pt x="2283" y="128"/>
                    <a:pt x="1415" y="60"/>
                  </a:cubicBezTo>
                  <a:cubicBezTo>
                    <a:pt x="981" y="24"/>
                    <a:pt x="625" y="9"/>
                    <a:pt x="381" y="2"/>
                  </a:cubicBezTo>
                  <a:cubicBezTo>
                    <a:pt x="316" y="1"/>
                    <a:pt x="258" y="1"/>
                    <a:pt x="209" y="1"/>
                  </a:cubicBezTo>
                  <a:close/>
                </a:path>
              </a:pathLst>
            </a:custGeom>
            <a:solidFill>
              <a:srgbClr val="434343"/>
            </a:solidFill>
            <a:ln cap="flat" cmpd="sng" w="9525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73" name="Google Shape;973;p10"/>
            <p:cNvSpPr/>
            <p:nvPr/>
          </p:nvSpPr>
          <p:spPr>
            <a:xfrm>
              <a:off x="4980013" y="3637507"/>
              <a:ext cx="211663" cy="535906"/>
            </a:xfrm>
            <a:custGeom>
              <a:rect b="b" l="l" r="r" t="t"/>
              <a:pathLst>
                <a:path extrusionOk="0" h="12072" w="4768">
                  <a:moveTo>
                    <a:pt x="4764" y="0"/>
                  </a:moveTo>
                  <a:lnTo>
                    <a:pt x="4764" y="0"/>
                  </a:lnTo>
                  <a:cubicBezTo>
                    <a:pt x="4760" y="0"/>
                    <a:pt x="4739" y="40"/>
                    <a:pt x="4699" y="119"/>
                  </a:cubicBezTo>
                  <a:cubicBezTo>
                    <a:pt x="4656" y="209"/>
                    <a:pt x="4602" y="323"/>
                    <a:pt x="4538" y="460"/>
                  </a:cubicBezTo>
                  <a:cubicBezTo>
                    <a:pt x="4397" y="758"/>
                    <a:pt x="4208" y="1192"/>
                    <a:pt x="3981" y="1734"/>
                  </a:cubicBezTo>
                  <a:cubicBezTo>
                    <a:pt x="3526" y="2818"/>
                    <a:pt x="2944" y="4333"/>
                    <a:pt x="2323" y="6013"/>
                  </a:cubicBezTo>
                  <a:cubicBezTo>
                    <a:pt x="1702" y="7696"/>
                    <a:pt x="1132" y="9214"/>
                    <a:pt x="701" y="10306"/>
                  </a:cubicBezTo>
                  <a:cubicBezTo>
                    <a:pt x="489" y="10833"/>
                    <a:pt x="313" y="11271"/>
                    <a:pt x="184" y="11594"/>
                  </a:cubicBezTo>
                  <a:cubicBezTo>
                    <a:pt x="130" y="11734"/>
                    <a:pt x="83" y="11853"/>
                    <a:pt x="47" y="11946"/>
                  </a:cubicBezTo>
                  <a:cubicBezTo>
                    <a:pt x="15" y="12028"/>
                    <a:pt x="1" y="12072"/>
                    <a:pt x="4" y="12072"/>
                  </a:cubicBezTo>
                  <a:cubicBezTo>
                    <a:pt x="4" y="12072"/>
                    <a:pt x="5" y="12072"/>
                    <a:pt x="5" y="12072"/>
                  </a:cubicBezTo>
                  <a:cubicBezTo>
                    <a:pt x="14" y="12072"/>
                    <a:pt x="35" y="12032"/>
                    <a:pt x="69" y="11957"/>
                  </a:cubicBezTo>
                  <a:cubicBezTo>
                    <a:pt x="116" y="11866"/>
                    <a:pt x="169" y="11752"/>
                    <a:pt x="231" y="11616"/>
                  </a:cubicBezTo>
                  <a:cubicBezTo>
                    <a:pt x="370" y="11318"/>
                    <a:pt x="561" y="10884"/>
                    <a:pt x="791" y="10342"/>
                  </a:cubicBezTo>
                  <a:cubicBezTo>
                    <a:pt x="1246" y="9257"/>
                    <a:pt x="1828" y="7743"/>
                    <a:pt x="2449" y="6063"/>
                  </a:cubicBezTo>
                  <a:cubicBezTo>
                    <a:pt x="3070" y="4380"/>
                    <a:pt x="3637" y="2861"/>
                    <a:pt x="4071" y="1770"/>
                  </a:cubicBezTo>
                  <a:cubicBezTo>
                    <a:pt x="4283" y="1242"/>
                    <a:pt x="4455" y="805"/>
                    <a:pt x="4584" y="482"/>
                  </a:cubicBezTo>
                  <a:cubicBezTo>
                    <a:pt x="4642" y="341"/>
                    <a:pt x="4689" y="223"/>
                    <a:pt x="4725" y="129"/>
                  </a:cubicBezTo>
                  <a:cubicBezTo>
                    <a:pt x="4753" y="48"/>
                    <a:pt x="4768" y="5"/>
                    <a:pt x="4764" y="0"/>
                  </a:cubicBezTo>
                  <a:close/>
                </a:path>
              </a:pathLst>
            </a:custGeom>
            <a:solidFill>
              <a:srgbClr val="434343"/>
            </a:solidFill>
            <a:ln cap="flat" cmpd="sng" w="9525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74" name="Google Shape;974;p10"/>
            <p:cNvSpPr/>
            <p:nvPr/>
          </p:nvSpPr>
          <p:spPr>
            <a:xfrm>
              <a:off x="4422677" y="3993702"/>
              <a:ext cx="557747" cy="179790"/>
            </a:xfrm>
            <a:custGeom>
              <a:rect b="b" l="l" r="r" t="t"/>
              <a:pathLst>
                <a:path extrusionOk="0" h="4050" w="12564">
                  <a:moveTo>
                    <a:pt x="8" y="0"/>
                  </a:moveTo>
                  <a:cubicBezTo>
                    <a:pt x="3" y="0"/>
                    <a:pt x="1" y="1"/>
                    <a:pt x="0" y="2"/>
                  </a:cubicBezTo>
                  <a:cubicBezTo>
                    <a:pt x="0" y="6"/>
                    <a:pt x="43" y="24"/>
                    <a:pt x="126" y="52"/>
                  </a:cubicBezTo>
                  <a:cubicBezTo>
                    <a:pt x="227" y="85"/>
                    <a:pt x="345" y="125"/>
                    <a:pt x="492" y="175"/>
                  </a:cubicBezTo>
                  <a:cubicBezTo>
                    <a:pt x="830" y="286"/>
                    <a:pt x="1282" y="433"/>
                    <a:pt x="1834" y="612"/>
                  </a:cubicBezTo>
                  <a:cubicBezTo>
                    <a:pt x="2972" y="978"/>
                    <a:pt x="4534" y="1506"/>
                    <a:pt x="6260" y="2091"/>
                  </a:cubicBezTo>
                  <a:cubicBezTo>
                    <a:pt x="7987" y="2676"/>
                    <a:pt x="9555" y="3186"/>
                    <a:pt x="10700" y="3531"/>
                  </a:cubicBezTo>
                  <a:cubicBezTo>
                    <a:pt x="11271" y="3706"/>
                    <a:pt x="11734" y="3839"/>
                    <a:pt x="12057" y="3925"/>
                  </a:cubicBezTo>
                  <a:cubicBezTo>
                    <a:pt x="12204" y="3965"/>
                    <a:pt x="12330" y="3998"/>
                    <a:pt x="12430" y="4026"/>
                  </a:cubicBezTo>
                  <a:cubicBezTo>
                    <a:pt x="12495" y="4040"/>
                    <a:pt x="12538" y="4050"/>
                    <a:pt x="12553" y="4050"/>
                  </a:cubicBezTo>
                  <a:cubicBezTo>
                    <a:pt x="12557" y="4050"/>
                    <a:pt x="12559" y="4049"/>
                    <a:pt x="12559" y="4048"/>
                  </a:cubicBezTo>
                  <a:cubicBezTo>
                    <a:pt x="12563" y="4044"/>
                    <a:pt x="12520" y="4026"/>
                    <a:pt x="12438" y="3998"/>
                  </a:cubicBezTo>
                  <a:cubicBezTo>
                    <a:pt x="12337" y="3965"/>
                    <a:pt x="12219" y="3925"/>
                    <a:pt x="12072" y="3875"/>
                  </a:cubicBezTo>
                  <a:cubicBezTo>
                    <a:pt x="11734" y="3768"/>
                    <a:pt x="11282" y="3620"/>
                    <a:pt x="10725" y="3441"/>
                  </a:cubicBezTo>
                  <a:cubicBezTo>
                    <a:pt x="9591" y="3072"/>
                    <a:pt x="8030" y="2543"/>
                    <a:pt x="6303" y="1962"/>
                  </a:cubicBezTo>
                  <a:cubicBezTo>
                    <a:pt x="4577" y="1377"/>
                    <a:pt x="3008" y="864"/>
                    <a:pt x="1864" y="519"/>
                  </a:cubicBezTo>
                  <a:cubicBezTo>
                    <a:pt x="1292" y="347"/>
                    <a:pt x="830" y="211"/>
                    <a:pt x="507" y="125"/>
                  </a:cubicBezTo>
                  <a:cubicBezTo>
                    <a:pt x="356" y="85"/>
                    <a:pt x="234" y="52"/>
                    <a:pt x="133" y="27"/>
                  </a:cubicBezTo>
                  <a:cubicBezTo>
                    <a:pt x="65" y="10"/>
                    <a:pt x="23" y="0"/>
                    <a:pt x="8" y="0"/>
                  </a:cubicBezTo>
                  <a:close/>
                </a:path>
              </a:pathLst>
            </a:custGeom>
            <a:solidFill>
              <a:srgbClr val="434343"/>
            </a:solidFill>
            <a:ln cap="flat" cmpd="sng" w="9525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975" name="Google Shape;975;p10"/>
          <p:cNvSpPr/>
          <p:nvPr/>
        </p:nvSpPr>
        <p:spPr>
          <a:xfrm>
            <a:off x="5899229" y="1639278"/>
            <a:ext cx="44" cy="44"/>
          </a:xfrm>
          <a:custGeom>
            <a:rect b="b" l="l" r="r" t="t"/>
            <a:pathLst>
              <a:path extrusionOk="0" h="1" w="1"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95333A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76" name="Google Shape;976;p10"/>
          <p:cNvSpPr/>
          <p:nvPr/>
        </p:nvSpPr>
        <p:spPr>
          <a:xfrm>
            <a:off x="10529695" y="2633661"/>
            <a:ext cx="189725" cy="176648"/>
          </a:xfrm>
          <a:custGeom>
            <a:rect b="b" l="l" r="r" t="t"/>
            <a:pathLst>
              <a:path extrusionOk="0" h="4863" w="5223">
                <a:moveTo>
                  <a:pt x="2509" y="229"/>
                </a:moveTo>
                <a:cubicBezTo>
                  <a:pt x="2718" y="229"/>
                  <a:pt x="2926" y="258"/>
                  <a:pt x="3131" y="319"/>
                </a:cubicBezTo>
                <a:cubicBezTo>
                  <a:pt x="4297" y="657"/>
                  <a:pt x="4968" y="1881"/>
                  <a:pt x="4628" y="3047"/>
                </a:cubicBezTo>
                <a:cubicBezTo>
                  <a:pt x="4462" y="3614"/>
                  <a:pt x="4089" y="4081"/>
                  <a:pt x="3572" y="4361"/>
                </a:cubicBezTo>
                <a:cubicBezTo>
                  <a:pt x="3245" y="4541"/>
                  <a:pt x="2885" y="4633"/>
                  <a:pt x="2520" y="4633"/>
                </a:cubicBezTo>
                <a:cubicBezTo>
                  <a:pt x="2313" y="4633"/>
                  <a:pt x="2104" y="4603"/>
                  <a:pt x="1900" y="4543"/>
                </a:cubicBezTo>
                <a:cubicBezTo>
                  <a:pt x="1333" y="4382"/>
                  <a:pt x="866" y="4005"/>
                  <a:pt x="586" y="3492"/>
                </a:cubicBezTo>
                <a:cubicBezTo>
                  <a:pt x="302" y="2975"/>
                  <a:pt x="238" y="2379"/>
                  <a:pt x="402" y="1816"/>
                </a:cubicBezTo>
                <a:cubicBezTo>
                  <a:pt x="564" y="1253"/>
                  <a:pt x="941" y="786"/>
                  <a:pt x="1454" y="502"/>
                </a:cubicBezTo>
                <a:cubicBezTo>
                  <a:pt x="1785" y="319"/>
                  <a:pt x="2147" y="229"/>
                  <a:pt x="2509" y="229"/>
                </a:cubicBezTo>
                <a:close/>
                <a:moveTo>
                  <a:pt x="2508" y="1"/>
                </a:moveTo>
                <a:cubicBezTo>
                  <a:pt x="2106" y="1"/>
                  <a:pt x="1708" y="102"/>
                  <a:pt x="1347" y="301"/>
                </a:cubicBezTo>
                <a:cubicBezTo>
                  <a:pt x="776" y="613"/>
                  <a:pt x="364" y="1130"/>
                  <a:pt x="184" y="1751"/>
                </a:cubicBezTo>
                <a:cubicBezTo>
                  <a:pt x="1" y="2376"/>
                  <a:pt x="72" y="3032"/>
                  <a:pt x="385" y="3600"/>
                </a:cubicBezTo>
                <a:cubicBezTo>
                  <a:pt x="697" y="4170"/>
                  <a:pt x="1210" y="4583"/>
                  <a:pt x="1835" y="4763"/>
                </a:cubicBezTo>
                <a:cubicBezTo>
                  <a:pt x="2061" y="4831"/>
                  <a:pt x="2291" y="4863"/>
                  <a:pt x="2517" y="4863"/>
                </a:cubicBezTo>
                <a:cubicBezTo>
                  <a:pt x="2922" y="4863"/>
                  <a:pt x="3321" y="4759"/>
                  <a:pt x="3684" y="4561"/>
                </a:cubicBezTo>
                <a:cubicBezTo>
                  <a:pt x="4250" y="4250"/>
                  <a:pt x="4666" y="3736"/>
                  <a:pt x="4847" y="3112"/>
                </a:cubicBezTo>
                <a:cubicBezTo>
                  <a:pt x="5223" y="1826"/>
                  <a:pt x="4480" y="473"/>
                  <a:pt x="3195" y="100"/>
                </a:cubicBezTo>
                <a:cubicBezTo>
                  <a:pt x="2969" y="34"/>
                  <a:pt x="2738" y="1"/>
                  <a:pt x="2508" y="1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77" name="Google Shape;977;p10"/>
          <p:cNvSpPr/>
          <p:nvPr/>
        </p:nvSpPr>
        <p:spPr>
          <a:xfrm>
            <a:off x="11428406" y="2940695"/>
            <a:ext cx="25718" cy="71342"/>
          </a:xfrm>
          <a:custGeom>
            <a:rect b="b" l="l" r="r" t="t"/>
            <a:pathLst>
              <a:path extrusionOk="0" h="1964" w="708">
                <a:moveTo>
                  <a:pt x="101" y="1"/>
                </a:moveTo>
                <a:lnTo>
                  <a:pt x="54" y="163"/>
                </a:lnTo>
                <a:lnTo>
                  <a:pt x="475" y="287"/>
                </a:lnTo>
                <a:lnTo>
                  <a:pt x="1" y="1910"/>
                </a:lnTo>
                <a:lnTo>
                  <a:pt x="183" y="1964"/>
                </a:lnTo>
                <a:lnTo>
                  <a:pt x="707" y="176"/>
                </a:lnTo>
                <a:lnTo>
                  <a:pt x="101" y="1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78" name="Google Shape;978;p10"/>
          <p:cNvSpPr/>
          <p:nvPr/>
        </p:nvSpPr>
        <p:spPr>
          <a:xfrm>
            <a:off x="11456304" y="2957223"/>
            <a:ext cx="59755" cy="74248"/>
          </a:xfrm>
          <a:custGeom>
            <a:rect b="b" l="l" r="r" t="t"/>
            <a:pathLst>
              <a:path extrusionOk="0" h="2044" w="1645">
                <a:moveTo>
                  <a:pt x="811" y="1"/>
                </a:moveTo>
                <a:cubicBezTo>
                  <a:pt x="656" y="1"/>
                  <a:pt x="515" y="40"/>
                  <a:pt x="399" y="117"/>
                </a:cubicBezTo>
                <a:lnTo>
                  <a:pt x="496" y="267"/>
                </a:lnTo>
                <a:cubicBezTo>
                  <a:pt x="594" y="205"/>
                  <a:pt x="699" y="175"/>
                  <a:pt x="815" y="175"/>
                </a:cubicBezTo>
                <a:cubicBezTo>
                  <a:pt x="887" y="175"/>
                  <a:pt x="962" y="186"/>
                  <a:pt x="1042" y="210"/>
                </a:cubicBezTo>
                <a:cubicBezTo>
                  <a:pt x="1314" y="289"/>
                  <a:pt x="1425" y="461"/>
                  <a:pt x="1365" y="665"/>
                </a:cubicBezTo>
                <a:cubicBezTo>
                  <a:pt x="1329" y="788"/>
                  <a:pt x="1253" y="899"/>
                  <a:pt x="994" y="1038"/>
                </a:cubicBezTo>
                <a:lnTo>
                  <a:pt x="40" y="1548"/>
                </a:lnTo>
                <a:lnTo>
                  <a:pt x="0" y="1681"/>
                </a:lnTo>
                <a:lnTo>
                  <a:pt x="1257" y="2044"/>
                </a:lnTo>
                <a:lnTo>
                  <a:pt x="1304" y="1883"/>
                </a:lnTo>
                <a:lnTo>
                  <a:pt x="320" y="1595"/>
                </a:lnTo>
                <a:lnTo>
                  <a:pt x="1102" y="1175"/>
                </a:lnTo>
                <a:cubicBezTo>
                  <a:pt x="1411" y="1010"/>
                  <a:pt x="1508" y="874"/>
                  <a:pt x="1559" y="702"/>
                </a:cubicBezTo>
                <a:cubicBezTo>
                  <a:pt x="1645" y="404"/>
                  <a:pt x="1468" y="152"/>
                  <a:pt x="1106" y="44"/>
                </a:cubicBezTo>
                <a:cubicBezTo>
                  <a:pt x="1004" y="15"/>
                  <a:pt x="905" y="1"/>
                  <a:pt x="811" y="1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79" name="Google Shape;979;p10"/>
          <p:cNvSpPr/>
          <p:nvPr/>
        </p:nvSpPr>
        <p:spPr>
          <a:xfrm>
            <a:off x="11515513" y="2970663"/>
            <a:ext cx="61062" cy="73050"/>
          </a:xfrm>
          <a:custGeom>
            <a:rect b="b" l="l" r="r" t="t"/>
            <a:pathLst>
              <a:path extrusionOk="0" h="2011" w="1681">
                <a:moveTo>
                  <a:pt x="532" y="1"/>
                </a:moveTo>
                <a:lnTo>
                  <a:pt x="484" y="163"/>
                </a:lnTo>
                <a:lnTo>
                  <a:pt x="1400" y="428"/>
                </a:lnTo>
                <a:lnTo>
                  <a:pt x="721" y="905"/>
                </a:lnTo>
                <a:lnTo>
                  <a:pt x="682" y="1042"/>
                </a:lnTo>
                <a:lnTo>
                  <a:pt x="812" y="1078"/>
                </a:lnTo>
                <a:cubicBezTo>
                  <a:pt x="1142" y="1175"/>
                  <a:pt x="1253" y="1358"/>
                  <a:pt x="1192" y="1573"/>
                </a:cubicBezTo>
                <a:cubicBezTo>
                  <a:pt x="1141" y="1740"/>
                  <a:pt x="1016" y="1832"/>
                  <a:pt x="832" y="1832"/>
                </a:cubicBezTo>
                <a:cubicBezTo>
                  <a:pt x="769" y="1832"/>
                  <a:pt x="700" y="1821"/>
                  <a:pt x="625" y="1799"/>
                </a:cubicBezTo>
                <a:cubicBezTo>
                  <a:pt x="391" y="1731"/>
                  <a:pt x="212" y="1584"/>
                  <a:pt x="133" y="1433"/>
                </a:cubicBezTo>
                <a:lnTo>
                  <a:pt x="0" y="1551"/>
                </a:lnTo>
                <a:cubicBezTo>
                  <a:pt x="97" y="1731"/>
                  <a:pt x="320" y="1893"/>
                  <a:pt x="578" y="1968"/>
                </a:cubicBezTo>
                <a:cubicBezTo>
                  <a:pt x="677" y="1997"/>
                  <a:pt x="769" y="2011"/>
                  <a:pt x="852" y="2011"/>
                </a:cubicBezTo>
                <a:cubicBezTo>
                  <a:pt x="1129" y="2011"/>
                  <a:pt x="1312" y="1860"/>
                  <a:pt x="1379" y="1631"/>
                </a:cubicBezTo>
                <a:cubicBezTo>
                  <a:pt x="1461" y="1344"/>
                  <a:pt x="1329" y="1085"/>
                  <a:pt x="951" y="953"/>
                </a:cubicBezTo>
                <a:lnTo>
                  <a:pt x="1644" y="464"/>
                </a:lnTo>
                <a:lnTo>
                  <a:pt x="1680" y="335"/>
                </a:lnTo>
                <a:lnTo>
                  <a:pt x="532" y="1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80" name="Google Shape;980;p10"/>
          <p:cNvSpPr txBox="1"/>
          <p:nvPr/>
        </p:nvSpPr>
        <p:spPr>
          <a:xfrm>
            <a:off x="3760804" y="834801"/>
            <a:ext cx="5791200" cy="193899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de-DE" sz="6000" u="none" cap="none" strike="noStrike">
                <a:solidFill>
                  <a:srgbClr val="000000"/>
                </a:solidFill>
                <a:latin typeface="Staatliches"/>
                <a:ea typeface="Staatliches"/>
                <a:cs typeface="Staatliches"/>
                <a:sym typeface="Staatliches"/>
              </a:rPr>
              <a:t>Danke für ihre aufmerksamkeit!</a:t>
            </a:r>
            <a:endParaRPr b="0" i="0" sz="6000" u="none" cap="none" strike="noStrike">
              <a:solidFill>
                <a:srgbClr val="000000"/>
              </a:solidFill>
              <a:latin typeface="Staatliches"/>
              <a:ea typeface="Staatliches"/>
              <a:cs typeface="Staatliches"/>
              <a:sym typeface="Staatliches"/>
            </a:endParaRPr>
          </a:p>
        </p:txBody>
      </p:sp>
      <p:sp>
        <p:nvSpPr>
          <p:cNvPr id="981" name="Google Shape;981;p10"/>
          <p:cNvSpPr/>
          <p:nvPr/>
        </p:nvSpPr>
        <p:spPr>
          <a:xfrm>
            <a:off x="508133" y="1099026"/>
            <a:ext cx="3058889" cy="3021900"/>
          </a:xfrm>
          <a:prstGeom prst="roundRect">
            <a:avLst>
              <a:gd fmla="val 4313" name="adj"/>
            </a:avLst>
          </a:prstGeom>
          <a:solidFill>
            <a:srgbClr val="FFF2CC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82" name="Google Shape;982;p10"/>
          <p:cNvSpPr/>
          <p:nvPr/>
        </p:nvSpPr>
        <p:spPr>
          <a:xfrm>
            <a:off x="450796" y="1017998"/>
            <a:ext cx="2983520" cy="2984405"/>
          </a:xfrm>
          <a:custGeom>
            <a:rect b="b" l="l" r="r" t="t"/>
            <a:pathLst>
              <a:path extrusionOk="0" h="74336" w="53747">
                <a:moveTo>
                  <a:pt x="52246" y="65"/>
                </a:moveTo>
                <a:cubicBezTo>
                  <a:pt x="53040" y="65"/>
                  <a:pt x="53682" y="711"/>
                  <a:pt x="53682" y="1501"/>
                </a:cubicBezTo>
                <a:lnTo>
                  <a:pt x="53682" y="72835"/>
                </a:lnTo>
                <a:cubicBezTo>
                  <a:pt x="53682" y="73625"/>
                  <a:pt x="53040" y="74268"/>
                  <a:pt x="52246" y="74268"/>
                </a:cubicBezTo>
                <a:lnTo>
                  <a:pt x="1501" y="74268"/>
                </a:lnTo>
                <a:cubicBezTo>
                  <a:pt x="711" y="74268"/>
                  <a:pt x="65" y="73625"/>
                  <a:pt x="65" y="72835"/>
                </a:cubicBezTo>
                <a:lnTo>
                  <a:pt x="65" y="1501"/>
                </a:lnTo>
                <a:cubicBezTo>
                  <a:pt x="65" y="711"/>
                  <a:pt x="711" y="65"/>
                  <a:pt x="1501" y="65"/>
                </a:cubicBezTo>
                <a:close/>
                <a:moveTo>
                  <a:pt x="1501" y="1"/>
                </a:moveTo>
                <a:cubicBezTo>
                  <a:pt x="676" y="1"/>
                  <a:pt x="0" y="675"/>
                  <a:pt x="0" y="1501"/>
                </a:cubicBezTo>
                <a:lnTo>
                  <a:pt x="0" y="72835"/>
                </a:lnTo>
                <a:cubicBezTo>
                  <a:pt x="0" y="73660"/>
                  <a:pt x="676" y="74336"/>
                  <a:pt x="1501" y="74336"/>
                </a:cubicBezTo>
                <a:lnTo>
                  <a:pt x="52246" y="74336"/>
                </a:lnTo>
                <a:cubicBezTo>
                  <a:pt x="53076" y="74336"/>
                  <a:pt x="53747" y="73660"/>
                  <a:pt x="53747" y="72835"/>
                </a:cubicBezTo>
                <a:lnTo>
                  <a:pt x="53747" y="1501"/>
                </a:lnTo>
                <a:cubicBezTo>
                  <a:pt x="53747" y="675"/>
                  <a:pt x="53076" y="1"/>
                  <a:pt x="52246" y="1"/>
                </a:cubicBezTo>
                <a:close/>
              </a:path>
            </a:pathLst>
          </a:custGeom>
          <a:solidFill>
            <a:srgbClr val="434343"/>
          </a:solidFill>
          <a:ln cap="flat" cmpd="sng" w="9525">
            <a:solidFill>
              <a:srgbClr val="43434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983" name="Google Shape;983;p10"/>
          <p:cNvGrpSpPr/>
          <p:nvPr/>
        </p:nvGrpSpPr>
        <p:grpSpPr>
          <a:xfrm>
            <a:off x="4253333" y="4569055"/>
            <a:ext cx="4600713" cy="150450"/>
            <a:chOff x="0" y="4397412"/>
            <a:chExt cx="4600713" cy="150450"/>
          </a:xfrm>
        </p:grpSpPr>
        <p:sp>
          <p:nvSpPr>
            <p:cNvPr id="984" name="Google Shape;984;p10"/>
            <p:cNvSpPr/>
            <p:nvPr/>
          </p:nvSpPr>
          <p:spPr>
            <a:xfrm>
              <a:off x="0" y="4397412"/>
              <a:ext cx="4600713" cy="2416"/>
            </a:xfrm>
            <a:custGeom>
              <a:rect b="b" l="l" r="r" t="t"/>
              <a:pathLst>
                <a:path extrusionOk="0" h="69" w="131402">
                  <a:moveTo>
                    <a:pt x="0" y="1"/>
                  </a:moveTo>
                  <a:lnTo>
                    <a:pt x="0" y="69"/>
                  </a:lnTo>
                  <a:lnTo>
                    <a:pt x="131401" y="69"/>
                  </a:lnTo>
                  <a:lnTo>
                    <a:pt x="131401" y="1"/>
                  </a:lnTo>
                  <a:close/>
                </a:path>
              </a:pathLst>
            </a:custGeom>
            <a:solidFill>
              <a:srgbClr val="434343"/>
            </a:solidFill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85" name="Google Shape;985;p10"/>
            <p:cNvSpPr/>
            <p:nvPr/>
          </p:nvSpPr>
          <p:spPr>
            <a:xfrm>
              <a:off x="755786" y="4545586"/>
              <a:ext cx="305519" cy="2276"/>
            </a:xfrm>
            <a:custGeom>
              <a:rect b="b" l="l" r="r" t="t"/>
              <a:pathLst>
                <a:path extrusionOk="0" h="65" w="8726">
                  <a:moveTo>
                    <a:pt x="0" y="0"/>
                  </a:moveTo>
                  <a:lnTo>
                    <a:pt x="0" y="65"/>
                  </a:lnTo>
                  <a:lnTo>
                    <a:pt x="8726" y="65"/>
                  </a:lnTo>
                  <a:lnTo>
                    <a:pt x="8726" y="0"/>
                  </a:lnTo>
                  <a:close/>
                </a:path>
              </a:pathLst>
            </a:custGeom>
            <a:solidFill>
              <a:srgbClr val="434343"/>
            </a:solidFill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86" name="Google Shape;986;p10"/>
            <p:cNvSpPr/>
            <p:nvPr/>
          </p:nvSpPr>
          <p:spPr>
            <a:xfrm>
              <a:off x="1619552" y="4536412"/>
              <a:ext cx="497808" cy="2276"/>
            </a:xfrm>
            <a:custGeom>
              <a:rect b="b" l="l" r="r" t="t"/>
              <a:pathLst>
                <a:path extrusionOk="0" h="65" w="14218">
                  <a:moveTo>
                    <a:pt x="0" y="0"/>
                  </a:moveTo>
                  <a:lnTo>
                    <a:pt x="0" y="65"/>
                  </a:lnTo>
                  <a:lnTo>
                    <a:pt x="14217" y="65"/>
                  </a:lnTo>
                  <a:lnTo>
                    <a:pt x="14217" y="0"/>
                  </a:lnTo>
                  <a:close/>
                </a:path>
              </a:pathLst>
            </a:custGeom>
            <a:solidFill>
              <a:srgbClr val="EBEBEB"/>
            </a:solidFill>
            <a:ln cap="flat" cmpd="sng" w="9525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87" name="Google Shape;987;p10"/>
            <p:cNvSpPr/>
            <p:nvPr/>
          </p:nvSpPr>
          <p:spPr>
            <a:xfrm>
              <a:off x="1070481" y="4460119"/>
              <a:ext cx="175833" cy="2311"/>
            </a:xfrm>
            <a:custGeom>
              <a:rect b="b" l="l" r="r" t="t"/>
              <a:pathLst>
                <a:path extrusionOk="0" h="66" w="5022">
                  <a:moveTo>
                    <a:pt x="1" y="1"/>
                  </a:moveTo>
                  <a:lnTo>
                    <a:pt x="1" y="65"/>
                  </a:lnTo>
                  <a:lnTo>
                    <a:pt x="5022" y="65"/>
                  </a:lnTo>
                  <a:lnTo>
                    <a:pt x="5022" y="1"/>
                  </a:lnTo>
                  <a:close/>
                </a:path>
              </a:pathLst>
            </a:custGeom>
            <a:solidFill>
              <a:srgbClr val="434343"/>
            </a:solidFill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88" name="Google Shape;988;p10"/>
            <p:cNvSpPr/>
            <p:nvPr/>
          </p:nvSpPr>
          <p:spPr>
            <a:xfrm>
              <a:off x="2732853" y="4514424"/>
              <a:ext cx="418259" cy="2276"/>
            </a:xfrm>
            <a:custGeom>
              <a:rect b="b" l="l" r="r" t="t"/>
              <a:pathLst>
                <a:path extrusionOk="0" h="65" w="11946">
                  <a:moveTo>
                    <a:pt x="0" y="0"/>
                  </a:moveTo>
                  <a:lnTo>
                    <a:pt x="0" y="65"/>
                  </a:lnTo>
                  <a:lnTo>
                    <a:pt x="11946" y="65"/>
                  </a:lnTo>
                  <a:lnTo>
                    <a:pt x="11946" y="0"/>
                  </a:lnTo>
                  <a:close/>
                </a:path>
              </a:pathLst>
            </a:custGeom>
            <a:solidFill>
              <a:srgbClr val="EBEBEB"/>
            </a:solidFill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pic>
        <p:nvPicPr>
          <p:cNvPr id="989" name="Google Shape;989;p1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42087" y="1433394"/>
            <a:ext cx="2845890" cy="227671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Economy Thesis by Slidesgo">
  <a:themeElements>
    <a:clrScheme name="Simple Light">
      <a:dk1>
        <a:srgbClr val="EFEFEF"/>
      </a:dk1>
      <a:lt1>
        <a:srgbClr val="FFF2CC"/>
      </a:lt1>
      <a:dk2>
        <a:srgbClr val="FFE599"/>
      </a:dk2>
      <a:lt2>
        <a:srgbClr val="FFD966"/>
      </a:lt2>
      <a:accent1>
        <a:srgbClr val="F1C232"/>
      </a:accent1>
      <a:accent2>
        <a:srgbClr val="BF9000"/>
      </a:accent2>
      <a:accent3>
        <a:srgbClr val="434343"/>
      </a:accent3>
      <a:accent4>
        <a:srgbClr val="666666"/>
      </a:accent4>
      <a:accent5>
        <a:srgbClr val="999999"/>
      </a:accent5>
      <a:accent6>
        <a:srgbClr val="CCCCCC"/>
      </a:accent6>
      <a:hlink>
        <a:srgbClr val="434343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/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0x010100C43D59BA39100E49AF3BF401ABCA342E</vt:lpwstr>
  </property>
</Properties>
</file>